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4"/>
  </p:sldMasterIdLst>
  <p:notesMasterIdLst>
    <p:notesMasterId r:id="rId5"/>
  </p:notesMasterIdLst>
  <p:sldIdLst>
    <p:sldId id="256" r:id="rId6"/>
    <p:sldId id="257" r:id="rId7"/>
  </p:sldIdLst>
  <p:sldSz cy="10440000" cx="7560000"/>
  <p:notesSz cx="6858000" cy="9144000"/>
  <p:embeddedFontLst>
    <p:embeddedFont>
      <p:font typeface="Quicksand"/>
      <p:regular r:id="rId8"/>
      <p:bold r:id="rId9"/>
    </p:embeddedFont>
    <p:embeddedFont>
      <p:font typeface="Quicksand Medium"/>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288">
          <p15:clr>
            <a:srgbClr val="747775"/>
          </p15:clr>
        </p15:guide>
        <p15:guide id="2" pos="238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8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Quicksan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Quicksand-regular.fntdata"/><Relationship Id="rId11" Type="http://schemas.openxmlformats.org/officeDocument/2006/relationships/font" Target="fonts/QuicksandMedium-bold.fntdata"/><Relationship Id="rId10" Type="http://schemas.openxmlformats.org/officeDocument/2006/relationships/font" Target="fonts/QuicksandMedium-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7787" y="685800"/>
            <a:ext cx="2483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57bc99dd7a_1_77:notes"/>
          <p:cNvSpPr/>
          <p:nvPr>
            <p:ph idx="2" type="sldImg"/>
          </p:nvPr>
        </p:nvSpPr>
        <p:spPr>
          <a:xfrm>
            <a:off x="2187787"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57bc99dd7a_1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1a67f9a586_0_876:notes"/>
          <p:cNvSpPr/>
          <p:nvPr>
            <p:ph idx="2" type="sldImg"/>
          </p:nvPr>
        </p:nvSpPr>
        <p:spPr>
          <a:xfrm>
            <a:off x="2187787" y="685800"/>
            <a:ext cx="24831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1a67f9a586_0_8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9.png"/><Relationship Id="rId7" Type="http://schemas.openxmlformats.org/officeDocument/2006/relationships/image" Target="../media/image6.png"/><Relationship Id="rId8"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0" Type="http://schemas.openxmlformats.org/officeDocument/2006/relationships/image" Target="../media/image39.jpg"/><Relationship Id="rId22" Type="http://schemas.openxmlformats.org/officeDocument/2006/relationships/image" Target="../media/image33.jpg"/><Relationship Id="rId21" Type="http://schemas.openxmlformats.org/officeDocument/2006/relationships/image" Target="../media/image32.jpg"/><Relationship Id="rId24" Type="http://schemas.openxmlformats.org/officeDocument/2006/relationships/image" Target="../media/image31.jpg"/><Relationship Id="rId23" Type="http://schemas.openxmlformats.org/officeDocument/2006/relationships/image" Target="../media/image35.jpg"/><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12.jpg"/><Relationship Id="rId4" Type="http://schemas.openxmlformats.org/officeDocument/2006/relationships/image" Target="../media/image19.jpg"/><Relationship Id="rId9" Type="http://schemas.openxmlformats.org/officeDocument/2006/relationships/image" Target="../media/image8.jpg"/><Relationship Id="rId26" Type="http://schemas.openxmlformats.org/officeDocument/2006/relationships/image" Target="../media/image38.jpg"/><Relationship Id="rId25" Type="http://schemas.openxmlformats.org/officeDocument/2006/relationships/image" Target="../media/image37.jpg"/><Relationship Id="rId5" Type="http://schemas.openxmlformats.org/officeDocument/2006/relationships/image" Target="../media/image11.jpg"/><Relationship Id="rId6" Type="http://schemas.openxmlformats.org/officeDocument/2006/relationships/image" Target="../media/image10.jpg"/><Relationship Id="rId7" Type="http://schemas.openxmlformats.org/officeDocument/2006/relationships/image" Target="../media/image13.jpg"/><Relationship Id="rId8" Type="http://schemas.openxmlformats.org/officeDocument/2006/relationships/image" Target="../media/image16.jpg"/><Relationship Id="rId11" Type="http://schemas.openxmlformats.org/officeDocument/2006/relationships/image" Target="../media/image15.jpg"/><Relationship Id="rId10" Type="http://schemas.openxmlformats.org/officeDocument/2006/relationships/image" Target="../media/image7.jpg"/><Relationship Id="rId13" Type="http://schemas.openxmlformats.org/officeDocument/2006/relationships/image" Target="../media/image18.jpg"/><Relationship Id="rId12" Type="http://schemas.openxmlformats.org/officeDocument/2006/relationships/image" Target="../media/image14.jpg"/><Relationship Id="rId15" Type="http://schemas.openxmlformats.org/officeDocument/2006/relationships/image" Target="../media/image25.jpg"/><Relationship Id="rId14" Type="http://schemas.openxmlformats.org/officeDocument/2006/relationships/image" Target="../media/image28.jpg"/><Relationship Id="rId17" Type="http://schemas.openxmlformats.org/officeDocument/2006/relationships/image" Target="../media/image24.jpg"/><Relationship Id="rId16" Type="http://schemas.openxmlformats.org/officeDocument/2006/relationships/image" Target="../media/image27.jpg"/><Relationship Id="rId19" Type="http://schemas.openxmlformats.org/officeDocument/2006/relationships/image" Target="../media/image30.jpg"/><Relationship Id="rId18" Type="http://schemas.openxmlformats.org/officeDocument/2006/relationships/image" Target="../media/image29.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6.png"/><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9.png"/><Relationship Id="rId6"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3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3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3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Uitleg v2">
  <p:cSld name="CUSTOM_4">
    <p:spTree>
      <p:nvGrpSpPr>
        <p:cNvPr id="9" name="Shape 9"/>
        <p:cNvGrpSpPr/>
        <p:nvPr/>
      </p:nvGrpSpPr>
      <p:grpSpPr>
        <a:xfrm>
          <a:off x="0" y="0"/>
          <a:ext cx="0" cy="0"/>
          <a:chOff x="0" y="0"/>
          <a:chExt cx="0" cy="0"/>
        </a:xfrm>
      </p:grpSpPr>
      <p:sp>
        <p:nvSpPr>
          <p:cNvPr id="10" name="Google Shape;10;p2"/>
          <p:cNvSpPr txBox="1"/>
          <p:nvPr/>
        </p:nvSpPr>
        <p:spPr>
          <a:xfrm>
            <a:off x="365475" y="8980825"/>
            <a:ext cx="41937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200">
                <a:solidFill>
                  <a:srgbClr val="999999"/>
                </a:solidFill>
                <a:latin typeface="Quicksand"/>
                <a:ea typeface="Quicksand"/>
                <a:cs typeface="Quicksand"/>
                <a:sym typeface="Quicksand"/>
              </a:rPr>
              <a:t>Wij bieden deze template aan onder de volgende creative commons license: (CC BY-NC-SA 4.0)</a:t>
            </a:r>
            <a:endParaRPr sz="1200">
              <a:solidFill>
                <a:srgbClr val="999999"/>
              </a:solidFill>
              <a:latin typeface="Quicksand"/>
              <a:ea typeface="Quicksand"/>
              <a:cs typeface="Quicksand"/>
              <a:sym typeface="Quicksand"/>
            </a:endParaRPr>
          </a:p>
          <a:p>
            <a:pPr indent="0" lvl="0" marL="0" rtl="0" algn="l">
              <a:spcBef>
                <a:spcPts val="0"/>
              </a:spcBef>
              <a:spcAft>
                <a:spcPts val="0"/>
              </a:spcAft>
              <a:buNone/>
            </a:pPr>
            <a:r>
              <a:t/>
            </a:r>
            <a:endParaRPr sz="1200">
              <a:solidFill>
                <a:srgbClr val="999999"/>
              </a:solidFill>
              <a:latin typeface="Quicksand"/>
              <a:ea typeface="Quicksand"/>
              <a:cs typeface="Quicksand"/>
              <a:sym typeface="Quicksand"/>
            </a:endParaRPr>
          </a:p>
        </p:txBody>
      </p:sp>
      <p:sp>
        <p:nvSpPr>
          <p:cNvPr id="11" name="Google Shape;11;p2"/>
          <p:cNvSpPr/>
          <p:nvPr/>
        </p:nvSpPr>
        <p:spPr>
          <a:xfrm rot="175639">
            <a:off x="4652786" y="6257804"/>
            <a:ext cx="3266162" cy="3146012"/>
          </a:xfrm>
          <a:prstGeom prst="roundRect">
            <a:avLst>
              <a:gd fmla="val 9207" name="adj"/>
            </a:avLst>
          </a:prstGeom>
          <a:solidFill>
            <a:srgbClr val="00AE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nvSpPr>
        <p:spPr>
          <a:xfrm>
            <a:off x="5035675" y="6456200"/>
            <a:ext cx="2524200" cy="269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1800">
                <a:solidFill>
                  <a:schemeClr val="lt1"/>
                </a:solidFill>
                <a:latin typeface="Quicksand"/>
                <a:ea typeface="Quicksand"/>
                <a:cs typeface="Quicksand"/>
                <a:sym typeface="Quicksand"/>
              </a:rPr>
              <a:t>Wil je je lesmateriaal delen? </a:t>
            </a:r>
            <a:endParaRPr b="1" sz="1800">
              <a:solidFill>
                <a:schemeClr val="lt1"/>
              </a:solidFill>
              <a:latin typeface="Quicksand"/>
              <a:ea typeface="Quicksand"/>
              <a:cs typeface="Quicksand"/>
              <a:sym typeface="Quicksand"/>
            </a:endParaRPr>
          </a:p>
          <a:p>
            <a:pPr indent="0" lvl="0" marL="0" rtl="0" algn="l">
              <a:spcBef>
                <a:spcPts val="0"/>
              </a:spcBef>
              <a:spcAft>
                <a:spcPts val="0"/>
              </a:spcAft>
              <a:buNone/>
            </a:pPr>
            <a:r>
              <a:t/>
            </a:r>
            <a:endParaRPr sz="1500">
              <a:solidFill>
                <a:schemeClr val="lt1"/>
              </a:solidFill>
              <a:latin typeface="Quicksand Medium"/>
              <a:ea typeface="Quicksand Medium"/>
              <a:cs typeface="Quicksand Medium"/>
              <a:sym typeface="Quicksand Medium"/>
            </a:endParaRPr>
          </a:p>
          <a:p>
            <a:pPr indent="0" lvl="0" marL="0" rtl="0" algn="l">
              <a:spcBef>
                <a:spcPts val="0"/>
              </a:spcBef>
              <a:spcAft>
                <a:spcPts val="0"/>
              </a:spcAft>
              <a:buNone/>
            </a:pPr>
            <a:r>
              <a:rPr lang="nl" sz="1600">
                <a:solidFill>
                  <a:schemeClr val="lt1"/>
                </a:solidFill>
                <a:latin typeface="Quicksand Medium"/>
                <a:ea typeface="Quicksand Medium"/>
                <a:cs typeface="Quicksand Medium"/>
                <a:sym typeface="Quicksand Medium"/>
              </a:rPr>
              <a:t>Dat kan! Stuur je bestand naar </a:t>
            </a:r>
            <a:r>
              <a:rPr b="1" lang="nl" sz="1600">
                <a:solidFill>
                  <a:schemeClr val="lt1"/>
                </a:solidFill>
                <a:latin typeface="Quicksand"/>
                <a:ea typeface="Quicksand"/>
                <a:cs typeface="Quicksand"/>
                <a:sym typeface="Quicksand"/>
              </a:rPr>
              <a:t>quiz@picoo.nl.</a:t>
            </a:r>
            <a:r>
              <a:rPr lang="nl" sz="1600">
                <a:solidFill>
                  <a:schemeClr val="lt1"/>
                </a:solidFill>
                <a:latin typeface="Quicksand Medium"/>
                <a:ea typeface="Quicksand Medium"/>
                <a:cs typeface="Quicksand Medium"/>
                <a:sym typeface="Quicksand Medium"/>
              </a:rPr>
              <a:t> Wij plaatsen het op onze website, waar anderen het gratis kunnen downloaden!</a:t>
            </a:r>
            <a:endParaRPr sz="1800">
              <a:solidFill>
                <a:srgbClr val="2E3192"/>
              </a:solidFill>
              <a:latin typeface="Quicksand Medium"/>
              <a:ea typeface="Quicksand Medium"/>
              <a:cs typeface="Quicksand Medium"/>
              <a:sym typeface="Quicksand Medium"/>
            </a:endParaRPr>
          </a:p>
        </p:txBody>
      </p:sp>
      <p:sp>
        <p:nvSpPr>
          <p:cNvPr id="13" name="Google Shape;13;p2"/>
          <p:cNvSpPr txBox="1"/>
          <p:nvPr/>
        </p:nvSpPr>
        <p:spPr>
          <a:xfrm>
            <a:off x="359200" y="688000"/>
            <a:ext cx="72006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4000">
                <a:solidFill>
                  <a:srgbClr val="2E3192"/>
                </a:solidFill>
                <a:latin typeface="Quicksand"/>
                <a:ea typeface="Quicksand"/>
                <a:cs typeface="Quicksand"/>
                <a:sym typeface="Quicksand"/>
              </a:rPr>
              <a:t>Maak je eigen quiz</a:t>
            </a:r>
            <a:endParaRPr b="1" sz="4000">
              <a:solidFill>
                <a:srgbClr val="2E3192"/>
              </a:solidFill>
              <a:latin typeface="Quicksand"/>
              <a:ea typeface="Quicksand"/>
              <a:cs typeface="Quicksand"/>
              <a:sym typeface="Quicksand"/>
            </a:endParaRPr>
          </a:p>
        </p:txBody>
      </p:sp>
      <p:sp>
        <p:nvSpPr>
          <p:cNvPr id="14" name="Google Shape;14;p2"/>
          <p:cNvSpPr txBox="1"/>
          <p:nvPr/>
        </p:nvSpPr>
        <p:spPr>
          <a:xfrm>
            <a:off x="359200" y="1472425"/>
            <a:ext cx="69918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2E3192"/>
                </a:solidFill>
                <a:latin typeface="Quicksand Medium"/>
                <a:ea typeface="Quicksand Medium"/>
                <a:cs typeface="Quicksand Medium"/>
                <a:sym typeface="Quicksand Medium"/>
              </a:rPr>
              <a:t>Op de eerst</a:t>
            </a:r>
            <a:r>
              <a:rPr lang="nl" sz="1600">
                <a:solidFill>
                  <a:srgbClr val="2E3192"/>
                </a:solidFill>
                <a:latin typeface="Quicksand Medium"/>
                <a:ea typeface="Quicksand Medium"/>
                <a:cs typeface="Quicksand Medium"/>
                <a:sym typeface="Quicksand Medium"/>
              </a:rPr>
              <a:t>e</a:t>
            </a:r>
            <a:r>
              <a:rPr lang="nl" sz="1600">
                <a:solidFill>
                  <a:srgbClr val="2E3192"/>
                </a:solidFill>
                <a:latin typeface="Quicksand Medium"/>
                <a:ea typeface="Quicksand Medium"/>
                <a:cs typeface="Quicksand Medium"/>
                <a:sym typeface="Quicksand Medium"/>
              </a:rPr>
              <a:t> pagina's vind je een paar voorbeelden. Deze mag je gebruiken of vervangen door je eigen lesmateriaal. </a:t>
            </a:r>
            <a:r>
              <a:rPr lang="nl" sz="1600">
                <a:solidFill>
                  <a:srgbClr val="2E3192"/>
                </a:solidFill>
                <a:latin typeface="Quicksand Medium"/>
                <a:ea typeface="Quicksand Medium"/>
                <a:cs typeface="Quicksand Medium"/>
                <a:sym typeface="Quicksand Medium"/>
              </a:rPr>
              <a:t>Je kunt tekst, een afbeelding of een combinatie gebruiken.</a:t>
            </a:r>
            <a:endParaRPr sz="1600">
              <a:solidFill>
                <a:srgbClr val="2E3192"/>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600">
              <a:solidFill>
                <a:srgbClr val="2E3192"/>
              </a:solidFill>
              <a:latin typeface="Quicksand Medium"/>
              <a:ea typeface="Quicksand Medium"/>
              <a:cs typeface="Quicksand Medium"/>
              <a:sym typeface="Quicksand Medium"/>
            </a:endParaRPr>
          </a:p>
        </p:txBody>
      </p:sp>
      <p:sp>
        <p:nvSpPr>
          <p:cNvPr id="15" name="Google Shape;15;p2"/>
          <p:cNvSpPr txBox="1"/>
          <p:nvPr/>
        </p:nvSpPr>
        <p:spPr>
          <a:xfrm>
            <a:off x="431950" y="6405575"/>
            <a:ext cx="3105600" cy="215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2E3192"/>
                </a:solidFill>
                <a:latin typeface="Quicksand Medium"/>
                <a:ea typeface="Quicksand Medium"/>
                <a:cs typeface="Quicksand Medium"/>
                <a:sym typeface="Quicksand Medium"/>
              </a:rPr>
              <a:t>1. Druk het bestand af op werkelijke grootte (100%)</a:t>
            </a:r>
            <a:endParaRPr sz="1600">
              <a:solidFill>
                <a:srgbClr val="2E3192"/>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600">
              <a:solidFill>
                <a:srgbClr val="2E3192"/>
              </a:solidFill>
              <a:latin typeface="Quicksand Medium"/>
              <a:ea typeface="Quicksand Medium"/>
              <a:cs typeface="Quicksand Medium"/>
              <a:sym typeface="Quicksand Medium"/>
            </a:endParaRPr>
          </a:p>
          <a:p>
            <a:pPr indent="0" lvl="0" marL="0" rtl="0" algn="l">
              <a:spcBef>
                <a:spcPts val="0"/>
              </a:spcBef>
              <a:spcAft>
                <a:spcPts val="0"/>
              </a:spcAft>
              <a:buNone/>
            </a:pPr>
            <a:r>
              <a:rPr lang="nl" sz="1600">
                <a:solidFill>
                  <a:srgbClr val="2E3192"/>
                </a:solidFill>
                <a:latin typeface="Quicksand Medium"/>
                <a:ea typeface="Quicksand Medium"/>
                <a:cs typeface="Quicksand Medium"/>
                <a:sym typeface="Quicksand Medium"/>
              </a:rPr>
              <a:t>2. Knip de kaarten uit aan de hand van de grijze kniplijn. </a:t>
            </a:r>
            <a:endParaRPr sz="1600">
              <a:solidFill>
                <a:srgbClr val="2E3192"/>
              </a:solidFill>
              <a:latin typeface="Quicksand Medium"/>
              <a:ea typeface="Quicksand Medium"/>
              <a:cs typeface="Quicksand Medium"/>
              <a:sym typeface="Quicksand Medium"/>
            </a:endParaRPr>
          </a:p>
          <a:p>
            <a:pPr indent="0" lvl="0" marL="0" rtl="0" algn="l">
              <a:spcBef>
                <a:spcPts val="0"/>
              </a:spcBef>
              <a:spcAft>
                <a:spcPts val="0"/>
              </a:spcAft>
              <a:buNone/>
            </a:pPr>
            <a:r>
              <a:t/>
            </a:r>
            <a:endParaRPr sz="1600">
              <a:solidFill>
                <a:srgbClr val="2E3192"/>
              </a:solidFill>
              <a:latin typeface="Quicksand Medium"/>
              <a:ea typeface="Quicksand Medium"/>
              <a:cs typeface="Quicksand Medium"/>
              <a:sym typeface="Quicksand Medium"/>
            </a:endParaRPr>
          </a:p>
          <a:p>
            <a:pPr indent="0" lvl="0" marL="0" rtl="0" algn="l">
              <a:spcBef>
                <a:spcPts val="0"/>
              </a:spcBef>
              <a:spcAft>
                <a:spcPts val="0"/>
              </a:spcAft>
              <a:buNone/>
            </a:pPr>
            <a:r>
              <a:rPr lang="nl" sz="1600">
                <a:solidFill>
                  <a:srgbClr val="2E3192"/>
                </a:solidFill>
                <a:latin typeface="Quicksand Medium"/>
                <a:ea typeface="Quicksand Medium"/>
                <a:cs typeface="Quicksand Medium"/>
                <a:sym typeface="Quicksand Medium"/>
              </a:rPr>
              <a:t>3. Schuif de kaarten in de Smartsleeves en spelen maar!</a:t>
            </a:r>
            <a:endParaRPr sz="1600">
              <a:solidFill>
                <a:srgbClr val="2E3192"/>
              </a:solidFill>
              <a:latin typeface="Quicksand Medium"/>
              <a:ea typeface="Quicksand Medium"/>
              <a:cs typeface="Quicksand Medium"/>
              <a:sym typeface="Quicksand Medium"/>
            </a:endParaRPr>
          </a:p>
        </p:txBody>
      </p:sp>
      <p:pic>
        <p:nvPicPr>
          <p:cNvPr id="16" name="Google Shape;16;p2"/>
          <p:cNvPicPr preferRelativeResize="0"/>
          <p:nvPr/>
        </p:nvPicPr>
        <p:blipFill>
          <a:blip r:embed="rId2">
            <a:alphaModFix/>
          </a:blip>
          <a:stretch>
            <a:fillRect/>
          </a:stretch>
        </p:blipFill>
        <p:spPr>
          <a:xfrm>
            <a:off x="4171949" y="6986811"/>
            <a:ext cx="387225" cy="387225"/>
          </a:xfrm>
          <a:prstGeom prst="rect">
            <a:avLst/>
          </a:prstGeom>
          <a:noFill/>
          <a:ln>
            <a:noFill/>
          </a:ln>
        </p:spPr>
      </p:pic>
      <p:sp>
        <p:nvSpPr>
          <p:cNvPr id="17" name="Google Shape;17;p2"/>
          <p:cNvSpPr txBox="1"/>
          <p:nvPr/>
        </p:nvSpPr>
        <p:spPr>
          <a:xfrm>
            <a:off x="435400" y="5980600"/>
            <a:ext cx="3105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2200">
                <a:solidFill>
                  <a:srgbClr val="2E3192"/>
                </a:solidFill>
                <a:latin typeface="Quicksand"/>
                <a:ea typeface="Quicksand"/>
                <a:cs typeface="Quicksand"/>
                <a:sym typeface="Quicksand"/>
              </a:rPr>
              <a:t>Ben je klaar?</a:t>
            </a:r>
            <a:endParaRPr b="1" sz="2200">
              <a:solidFill>
                <a:srgbClr val="2E3192"/>
              </a:solidFill>
              <a:latin typeface="Quicksand"/>
              <a:ea typeface="Quicksand"/>
              <a:cs typeface="Quicksand"/>
              <a:sym typeface="Quicksand"/>
            </a:endParaRPr>
          </a:p>
        </p:txBody>
      </p:sp>
      <p:cxnSp>
        <p:nvCxnSpPr>
          <p:cNvPr id="18" name="Google Shape;18;p2"/>
          <p:cNvCxnSpPr/>
          <p:nvPr/>
        </p:nvCxnSpPr>
        <p:spPr>
          <a:xfrm flipH="1" rot="10800000">
            <a:off x="3444963" y="7363985"/>
            <a:ext cx="1114200" cy="22800"/>
          </a:xfrm>
          <a:prstGeom prst="straightConnector1">
            <a:avLst/>
          </a:prstGeom>
          <a:noFill/>
          <a:ln cap="flat" cmpd="sng" w="9525">
            <a:solidFill>
              <a:srgbClr val="B7B7B7"/>
            </a:solidFill>
            <a:prstDash val="solid"/>
            <a:round/>
            <a:headEnd len="med" w="med" type="none"/>
            <a:tailEnd len="med" w="med" type="none"/>
          </a:ln>
        </p:spPr>
      </p:cxnSp>
      <p:pic>
        <p:nvPicPr>
          <p:cNvPr id="19" name="Google Shape;19;p2"/>
          <p:cNvPicPr preferRelativeResize="0"/>
          <p:nvPr/>
        </p:nvPicPr>
        <p:blipFill>
          <a:blip r:embed="rId3">
            <a:alphaModFix/>
          </a:blip>
          <a:stretch>
            <a:fillRect/>
          </a:stretch>
        </p:blipFill>
        <p:spPr>
          <a:xfrm>
            <a:off x="504123" y="300773"/>
            <a:ext cx="1128185" cy="387225"/>
          </a:xfrm>
          <a:prstGeom prst="rect">
            <a:avLst/>
          </a:prstGeom>
          <a:noFill/>
          <a:ln>
            <a:noFill/>
          </a:ln>
        </p:spPr>
      </p:pic>
      <p:sp>
        <p:nvSpPr>
          <p:cNvPr id="20" name="Google Shape;20;p2"/>
          <p:cNvSpPr txBox="1"/>
          <p:nvPr/>
        </p:nvSpPr>
        <p:spPr>
          <a:xfrm>
            <a:off x="359200" y="9458725"/>
            <a:ext cx="68430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200">
                <a:solidFill>
                  <a:srgbClr val="999999"/>
                </a:solidFill>
                <a:latin typeface="Quicksand"/>
                <a:ea typeface="Quicksand"/>
                <a:cs typeface="Quicksand"/>
                <a:sym typeface="Quicksand"/>
              </a:rPr>
              <a:t>Dit betekent dat je vrij bent om je lesmateriaal te delen en te bewerken, zolang je onze naam vermeldt, het niet gebruikt voor commerciële doeleinden, je het deelt onder dezelfde voorwaarden. Meer info: https://creativecommons.org/licenses/by-nc-sa/4.0/deed.nl</a:t>
            </a:r>
            <a:endParaRPr sz="1200">
              <a:solidFill>
                <a:srgbClr val="999999"/>
              </a:solidFill>
              <a:latin typeface="Quicksand"/>
              <a:ea typeface="Quicksand"/>
              <a:cs typeface="Quicksand"/>
              <a:sym typeface="Quicksand"/>
            </a:endParaRPr>
          </a:p>
        </p:txBody>
      </p:sp>
      <p:pic>
        <p:nvPicPr>
          <p:cNvPr id="21" name="Google Shape;21;p2"/>
          <p:cNvPicPr preferRelativeResize="0"/>
          <p:nvPr/>
        </p:nvPicPr>
        <p:blipFill>
          <a:blip r:embed="rId4">
            <a:alphaModFix/>
          </a:blip>
          <a:stretch>
            <a:fillRect/>
          </a:stretch>
        </p:blipFill>
        <p:spPr>
          <a:xfrm>
            <a:off x="6702703" y="9901225"/>
            <a:ext cx="193770" cy="193775"/>
          </a:xfrm>
          <a:prstGeom prst="rect">
            <a:avLst/>
          </a:prstGeom>
          <a:noFill/>
          <a:ln>
            <a:noFill/>
          </a:ln>
        </p:spPr>
      </p:pic>
      <p:pic>
        <p:nvPicPr>
          <p:cNvPr id="22" name="Google Shape;22;p2"/>
          <p:cNvPicPr preferRelativeResize="0"/>
          <p:nvPr/>
        </p:nvPicPr>
        <p:blipFill>
          <a:blip r:embed="rId5">
            <a:alphaModFix/>
          </a:blip>
          <a:stretch>
            <a:fillRect/>
          </a:stretch>
        </p:blipFill>
        <p:spPr>
          <a:xfrm>
            <a:off x="6946779" y="9901225"/>
            <a:ext cx="193770" cy="193775"/>
          </a:xfrm>
          <a:prstGeom prst="rect">
            <a:avLst/>
          </a:prstGeom>
          <a:noFill/>
          <a:ln>
            <a:noFill/>
          </a:ln>
        </p:spPr>
      </p:pic>
      <p:pic>
        <p:nvPicPr>
          <p:cNvPr id="23" name="Google Shape;23;p2"/>
          <p:cNvPicPr preferRelativeResize="0"/>
          <p:nvPr/>
        </p:nvPicPr>
        <p:blipFill>
          <a:blip r:embed="rId6">
            <a:alphaModFix/>
          </a:blip>
          <a:stretch>
            <a:fillRect/>
          </a:stretch>
        </p:blipFill>
        <p:spPr>
          <a:xfrm>
            <a:off x="7190867" y="9901225"/>
            <a:ext cx="193770" cy="193775"/>
          </a:xfrm>
          <a:prstGeom prst="rect">
            <a:avLst/>
          </a:prstGeom>
          <a:noFill/>
          <a:ln>
            <a:noFill/>
          </a:ln>
        </p:spPr>
      </p:pic>
      <p:pic>
        <p:nvPicPr>
          <p:cNvPr id="24" name="Google Shape;24;p2"/>
          <p:cNvPicPr preferRelativeResize="0"/>
          <p:nvPr/>
        </p:nvPicPr>
        <p:blipFill rotWithShape="1">
          <a:blip r:embed="rId7">
            <a:alphaModFix/>
          </a:blip>
          <a:srcRect b="10809" l="0" r="0" t="0"/>
          <a:stretch/>
        </p:blipFill>
        <p:spPr>
          <a:xfrm>
            <a:off x="365475" y="2489725"/>
            <a:ext cx="5225291" cy="2389025"/>
          </a:xfrm>
          <a:prstGeom prst="rect">
            <a:avLst/>
          </a:prstGeom>
          <a:noFill/>
          <a:ln>
            <a:noFill/>
          </a:ln>
        </p:spPr>
      </p:pic>
      <p:sp>
        <p:nvSpPr>
          <p:cNvPr id="25" name="Google Shape;25;p2"/>
          <p:cNvSpPr txBox="1"/>
          <p:nvPr/>
        </p:nvSpPr>
        <p:spPr>
          <a:xfrm>
            <a:off x="472375" y="4846200"/>
            <a:ext cx="15876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afbeelding</a:t>
            </a:r>
            <a:r>
              <a:rPr b="1" lang="nl" sz="1600">
                <a:solidFill>
                  <a:srgbClr val="2E3192"/>
                </a:solidFill>
                <a:latin typeface="Quicksand"/>
                <a:ea typeface="Quicksand"/>
                <a:cs typeface="Quicksand"/>
                <a:sym typeface="Quicksand"/>
              </a:rPr>
              <a:t>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afbeelding</a:t>
            </a:r>
            <a:endParaRPr b="1" sz="1600">
              <a:solidFill>
                <a:srgbClr val="2E3192"/>
              </a:solidFill>
              <a:latin typeface="Quicksand"/>
              <a:ea typeface="Quicksand"/>
              <a:cs typeface="Quicksand"/>
              <a:sym typeface="Quicksand"/>
            </a:endParaRPr>
          </a:p>
        </p:txBody>
      </p:sp>
      <p:sp>
        <p:nvSpPr>
          <p:cNvPr id="26" name="Google Shape;26;p2"/>
          <p:cNvSpPr txBox="1"/>
          <p:nvPr/>
        </p:nvSpPr>
        <p:spPr>
          <a:xfrm>
            <a:off x="3910681" y="4846200"/>
            <a:ext cx="15876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a:t>
            </a:r>
            <a:r>
              <a:rPr b="1" lang="nl" sz="1600">
                <a:solidFill>
                  <a:srgbClr val="2E3192"/>
                </a:solidFill>
                <a:latin typeface="Quicksand"/>
                <a:ea typeface="Quicksand"/>
                <a:cs typeface="Quicksand"/>
                <a:sym typeface="Quicksand"/>
              </a:rPr>
              <a:t>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a:t>
            </a:r>
            <a:endParaRPr b="1" sz="1600">
              <a:solidFill>
                <a:srgbClr val="2E3192"/>
              </a:solidFill>
              <a:latin typeface="Quicksand"/>
              <a:ea typeface="Quicksand"/>
              <a:cs typeface="Quicksand"/>
              <a:sym typeface="Quicksand"/>
            </a:endParaRPr>
          </a:p>
        </p:txBody>
      </p:sp>
      <p:sp>
        <p:nvSpPr>
          <p:cNvPr id="27" name="Google Shape;27;p2"/>
          <p:cNvSpPr txBox="1"/>
          <p:nvPr/>
        </p:nvSpPr>
        <p:spPr>
          <a:xfrm>
            <a:off x="2191528" y="4846200"/>
            <a:ext cx="15876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afbeelding</a:t>
            </a:r>
            <a:r>
              <a:rPr b="1" lang="nl" sz="1600">
                <a:solidFill>
                  <a:srgbClr val="2E3192"/>
                </a:solidFill>
                <a:latin typeface="Quicksand"/>
                <a:ea typeface="Quicksand"/>
                <a:cs typeface="Quicksand"/>
                <a:sym typeface="Quicksand"/>
              </a:rPr>
              <a:t>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a:t>
            </a:r>
            <a:endParaRPr b="1" sz="1600">
              <a:solidFill>
                <a:srgbClr val="2E3192"/>
              </a:solidFill>
              <a:latin typeface="Quicksand"/>
              <a:ea typeface="Quicksand"/>
              <a:cs typeface="Quicksand"/>
              <a:sym typeface="Quicksand"/>
            </a:endParaRPr>
          </a:p>
        </p:txBody>
      </p:sp>
      <p:sp>
        <p:nvSpPr>
          <p:cNvPr id="28" name="Google Shape;28;p2"/>
          <p:cNvSpPr txBox="1"/>
          <p:nvPr/>
        </p:nvSpPr>
        <p:spPr>
          <a:xfrm>
            <a:off x="2548075" y="4060325"/>
            <a:ext cx="876300" cy="2832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600">
                <a:solidFill>
                  <a:srgbClr val="2E3192"/>
                </a:solidFill>
                <a:latin typeface="Quicksand"/>
                <a:ea typeface="Quicksand"/>
                <a:cs typeface="Quicksand"/>
                <a:sym typeface="Quicksand"/>
              </a:rPr>
              <a:t>Click to add a titel</a:t>
            </a:r>
            <a:endParaRPr b="1" sz="600">
              <a:solidFill>
                <a:srgbClr val="2E3192"/>
              </a:solidFill>
              <a:latin typeface="Quicksand"/>
              <a:ea typeface="Quicksand"/>
              <a:cs typeface="Quicksand"/>
              <a:sym typeface="Quicksand"/>
            </a:endParaRPr>
          </a:p>
        </p:txBody>
      </p:sp>
      <p:pic>
        <p:nvPicPr>
          <p:cNvPr id="29" name="Google Shape;29;p2"/>
          <p:cNvPicPr preferRelativeResize="0"/>
          <p:nvPr/>
        </p:nvPicPr>
        <p:blipFill>
          <a:blip r:embed="rId8">
            <a:alphaModFix/>
          </a:blip>
          <a:stretch>
            <a:fillRect/>
          </a:stretch>
        </p:blipFill>
        <p:spPr>
          <a:xfrm>
            <a:off x="5590775" y="2574850"/>
            <a:ext cx="1681575" cy="2303900"/>
          </a:xfrm>
          <a:prstGeom prst="rect">
            <a:avLst/>
          </a:prstGeom>
          <a:noFill/>
          <a:ln>
            <a:noFill/>
          </a:ln>
        </p:spPr>
      </p:pic>
      <p:sp>
        <p:nvSpPr>
          <p:cNvPr id="30" name="Google Shape;30;p2"/>
          <p:cNvSpPr txBox="1"/>
          <p:nvPr/>
        </p:nvSpPr>
        <p:spPr>
          <a:xfrm>
            <a:off x="4261525" y="3114700"/>
            <a:ext cx="876300" cy="2832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600">
                <a:solidFill>
                  <a:srgbClr val="2E3192"/>
                </a:solidFill>
                <a:latin typeface="Quicksand"/>
                <a:ea typeface="Quicksand"/>
                <a:cs typeface="Quicksand"/>
                <a:sym typeface="Quicksand"/>
              </a:rPr>
              <a:t>Click to add a titel</a:t>
            </a:r>
            <a:endParaRPr b="1" sz="600">
              <a:solidFill>
                <a:srgbClr val="2E3192"/>
              </a:solidFill>
              <a:latin typeface="Quicksand"/>
              <a:ea typeface="Quicksand"/>
              <a:cs typeface="Quicksand"/>
              <a:sym typeface="Quicksand"/>
            </a:endParaRPr>
          </a:p>
        </p:txBody>
      </p:sp>
      <p:sp>
        <p:nvSpPr>
          <p:cNvPr id="31" name="Google Shape;31;p2"/>
          <p:cNvSpPr txBox="1"/>
          <p:nvPr/>
        </p:nvSpPr>
        <p:spPr>
          <a:xfrm>
            <a:off x="4261525" y="4060325"/>
            <a:ext cx="876300" cy="283200"/>
          </a:xfrm>
          <a:prstGeom prst="rect">
            <a:avLst/>
          </a:prstGeom>
          <a:solidFill>
            <a:srgbClr val="FFFFFF"/>
          </a:solid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nl" sz="600">
                <a:solidFill>
                  <a:srgbClr val="2E3192"/>
                </a:solidFill>
                <a:latin typeface="Quicksand"/>
                <a:ea typeface="Quicksand"/>
                <a:cs typeface="Quicksand"/>
                <a:sym typeface="Quicksand"/>
              </a:rPr>
              <a:t>Click to add a titel</a:t>
            </a:r>
            <a:endParaRPr b="1" sz="600">
              <a:solidFill>
                <a:srgbClr val="2E3192"/>
              </a:solidFill>
              <a:latin typeface="Quicksand"/>
              <a:ea typeface="Quicksand"/>
              <a:cs typeface="Quicksand"/>
              <a:sym typeface="Quicksand"/>
            </a:endParaRPr>
          </a:p>
        </p:txBody>
      </p:sp>
      <p:sp>
        <p:nvSpPr>
          <p:cNvPr id="32" name="Google Shape;32;p2"/>
          <p:cNvSpPr txBox="1"/>
          <p:nvPr/>
        </p:nvSpPr>
        <p:spPr>
          <a:xfrm>
            <a:off x="5415463" y="4846200"/>
            <a:ext cx="20322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 afbeelding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 </a:t>
            </a:r>
            <a:endParaRPr b="1" sz="1600">
              <a:solidFill>
                <a:srgbClr val="2E3192"/>
              </a:solidFill>
              <a:latin typeface="Quicksand"/>
              <a:ea typeface="Quicksand"/>
              <a:cs typeface="Quicksand"/>
              <a:sym typeface="Quicksand"/>
            </a:endParaRPr>
          </a:p>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 afbeelding</a:t>
            </a:r>
            <a:endParaRPr b="1" sz="1600">
              <a:solidFill>
                <a:srgbClr val="2E3192"/>
              </a:solidFill>
              <a:latin typeface="Quicksand"/>
              <a:ea typeface="Quicksand"/>
              <a:cs typeface="Quicksand"/>
              <a:sym typeface="Quicksand"/>
            </a:endParaRPr>
          </a:p>
        </p:txBody>
      </p:sp>
      <p:pic>
        <p:nvPicPr>
          <p:cNvPr id="33" name="Google Shape;33;p2"/>
          <p:cNvPicPr preferRelativeResize="0"/>
          <p:nvPr/>
        </p:nvPicPr>
        <p:blipFill>
          <a:blip r:embed="rId9">
            <a:alphaModFix/>
          </a:blip>
          <a:stretch>
            <a:fillRect/>
          </a:stretch>
        </p:blipFill>
        <p:spPr>
          <a:xfrm>
            <a:off x="3590150" y="7642475"/>
            <a:ext cx="1392900" cy="800400"/>
          </a:xfrm>
          <a:prstGeom prst="roundRect">
            <a:avLst>
              <a:gd fmla="val 16667" name="adj"/>
            </a:avLst>
          </a:prstGeom>
          <a:noFill/>
          <a:ln>
            <a:noFill/>
          </a:ln>
        </p:spPr>
      </p:pic>
      <p:cxnSp>
        <p:nvCxnSpPr>
          <p:cNvPr id="34" name="Google Shape;34;p2"/>
          <p:cNvCxnSpPr/>
          <p:nvPr/>
        </p:nvCxnSpPr>
        <p:spPr>
          <a:xfrm flipH="1" rot="10800000">
            <a:off x="3013075" y="7733950"/>
            <a:ext cx="938400" cy="327900"/>
          </a:xfrm>
          <a:prstGeom prst="curvedConnector3">
            <a:avLst>
              <a:gd fmla="val 50000" name="adj1"/>
            </a:avLst>
          </a:prstGeom>
          <a:noFill/>
          <a:ln cap="flat" cmpd="sng" w="19050">
            <a:solidFill>
              <a:schemeClr val="dk2"/>
            </a:solidFill>
            <a:prstDash val="solid"/>
            <a:round/>
            <a:headEnd len="med" w="med" type="none"/>
            <a:tailEnd len="med" w="med" type="stealth"/>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Uitleg v2 1 1 1 1 1">
  <p:cSld name="CUSTOM_4_1_1_1_1_1">
    <p:spTree>
      <p:nvGrpSpPr>
        <p:cNvPr id="35" name="Shape 35"/>
        <p:cNvGrpSpPr/>
        <p:nvPr/>
      </p:nvGrpSpPr>
      <p:grpSpPr>
        <a:xfrm>
          <a:off x="0" y="0"/>
          <a:ext cx="0" cy="0"/>
          <a:chOff x="0" y="0"/>
          <a:chExt cx="0" cy="0"/>
        </a:xfrm>
      </p:grpSpPr>
      <p:sp>
        <p:nvSpPr>
          <p:cNvPr id="36" name="Google Shape;36;p3"/>
          <p:cNvSpPr txBox="1"/>
          <p:nvPr/>
        </p:nvSpPr>
        <p:spPr>
          <a:xfrm>
            <a:off x="359200" y="688000"/>
            <a:ext cx="72006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4000">
                <a:solidFill>
                  <a:srgbClr val="2E3192"/>
                </a:solidFill>
                <a:latin typeface="Quicksand"/>
                <a:ea typeface="Quicksand"/>
                <a:cs typeface="Quicksand"/>
                <a:sym typeface="Quicksand"/>
              </a:rPr>
              <a:t>Nummering Smartsleeves</a:t>
            </a:r>
            <a:endParaRPr b="1" sz="4000">
              <a:solidFill>
                <a:srgbClr val="2E3192"/>
              </a:solidFill>
              <a:latin typeface="Quicksand"/>
              <a:ea typeface="Quicksand"/>
              <a:cs typeface="Quicksand"/>
              <a:sym typeface="Quicksand"/>
            </a:endParaRPr>
          </a:p>
        </p:txBody>
      </p:sp>
      <p:sp>
        <p:nvSpPr>
          <p:cNvPr id="37" name="Google Shape;37;p3"/>
          <p:cNvSpPr txBox="1"/>
          <p:nvPr/>
        </p:nvSpPr>
        <p:spPr>
          <a:xfrm>
            <a:off x="359200" y="1472425"/>
            <a:ext cx="67335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2E3192"/>
                </a:solidFill>
                <a:latin typeface="Quicksand Medium"/>
                <a:ea typeface="Quicksand Medium"/>
                <a:cs typeface="Quicksand Medium"/>
                <a:sym typeface="Quicksand Medium"/>
              </a:rPr>
              <a:t>Afhankelijk van het spel maak je verschillende combinaties. Gebruik onderstaande nummering bij het maken van een quiz. Het principe van de nummering kun je voortzetten tot en met Smartsleeve 24.</a:t>
            </a:r>
            <a:endParaRPr sz="1600">
              <a:solidFill>
                <a:srgbClr val="2E3192"/>
              </a:solidFill>
              <a:latin typeface="Quicksand Medium"/>
              <a:ea typeface="Quicksand Medium"/>
              <a:cs typeface="Quicksand Medium"/>
              <a:sym typeface="Quicksand Medium"/>
            </a:endParaRPr>
          </a:p>
        </p:txBody>
      </p:sp>
      <p:pic>
        <p:nvPicPr>
          <p:cNvPr id="38" name="Google Shape;38;p3"/>
          <p:cNvPicPr preferRelativeResize="0"/>
          <p:nvPr/>
        </p:nvPicPr>
        <p:blipFill>
          <a:blip r:embed="rId2">
            <a:alphaModFix/>
          </a:blip>
          <a:stretch>
            <a:fillRect/>
          </a:stretch>
        </p:blipFill>
        <p:spPr>
          <a:xfrm>
            <a:off x="504123" y="300773"/>
            <a:ext cx="1128185" cy="387225"/>
          </a:xfrm>
          <a:prstGeom prst="rect">
            <a:avLst/>
          </a:prstGeom>
          <a:noFill/>
          <a:ln>
            <a:noFill/>
          </a:ln>
        </p:spPr>
      </p:pic>
      <p:sp>
        <p:nvSpPr>
          <p:cNvPr id="39" name="Google Shape;39;p3"/>
          <p:cNvSpPr txBox="1"/>
          <p:nvPr/>
        </p:nvSpPr>
        <p:spPr>
          <a:xfrm>
            <a:off x="359200" y="2473033"/>
            <a:ext cx="2563800" cy="59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1600">
                <a:solidFill>
                  <a:srgbClr val="2E3192"/>
                </a:solidFill>
                <a:latin typeface="Quicksand"/>
                <a:ea typeface="Quicksand"/>
                <a:cs typeface="Quicksand"/>
                <a:sym typeface="Quicksand"/>
              </a:rPr>
              <a:t>Dubbelop &amp; Tweestrijd</a:t>
            </a:r>
            <a:endParaRPr b="1" sz="1600">
              <a:solidFill>
                <a:srgbClr val="2E3192"/>
              </a:solidFill>
              <a:latin typeface="Quicksand"/>
              <a:ea typeface="Quicksand"/>
              <a:cs typeface="Quicksand"/>
              <a:sym typeface="Quicksand"/>
            </a:endParaRPr>
          </a:p>
        </p:txBody>
      </p:sp>
      <p:sp>
        <p:nvSpPr>
          <p:cNvPr id="40" name="Google Shape;40;p3"/>
          <p:cNvSpPr txBox="1"/>
          <p:nvPr/>
        </p:nvSpPr>
        <p:spPr>
          <a:xfrm>
            <a:off x="799413"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1</a:t>
            </a:r>
            <a:endParaRPr sz="1600">
              <a:solidFill>
                <a:srgbClr val="00AEEF"/>
              </a:solidFill>
              <a:latin typeface="Quicksand Medium"/>
              <a:ea typeface="Quicksand Medium"/>
              <a:cs typeface="Quicksand Medium"/>
              <a:sym typeface="Quicksand Medium"/>
            </a:endParaRPr>
          </a:p>
        </p:txBody>
      </p:sp>
      <p:sp>
        <p:nvSpPr>
          <p:cNvPr id="41" name="Google Shape;41;p3"/>
          <p:cNvSpPr txBox="1"/>
          <p:nvPr/>
        </p:nvSpPr>
        <p:spPr>
          <a:xfrm>
            <a:off x="1342513"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2</a:t>
            </a:r>
            <a:endParaRPr sz="1600">
              <a:solidFill>
                <a:srgbClr val="00AEEF"/>
              </a:solidFill>
              <a:latin typeface="Quicksand Medium"/>
              <a:ea typeface="Quicksand Medium"/>
              <a:cs typeface="Quicksand Medium"/>
              <a:sym typeface="Quicksand Medium"/>
            </a:endParaRPr>
          </a:p>
        </p:txBody>
      </p:sp>
      <p:sp>
        <p:nvSpPr>
          <p:cNvPr id="42" name="Google Shape;42;p3"/>
          <p:cNvSpPr txBox="1"/>
          <p:nvPr/>
        </p:nvSpPr>
        <p:spPr>
          <a:xfrm>
            <a:off x="2641588"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3</a:t>
            </a:r>
            <a:endParaRPr sz="1600">
              <a:solidFill>
                <a:srgbClr val="00AEEF"/>
              </a:solidFill>
              <a:latin typeface="Quicksand Medium"/>
              <a:ea typeface="Quicksand Medium"/>
              <a:cs typeface="Quicksand Medium"/>
              <a:sym typeface="Quicksand Medium"/>
            </a:endParaRPr>
          </a:p>
        </p:txBody>
      </p:sp>
      <p:sp>
        <p:nvSpPr>
          <p:cNvPr id="43" name="Google Shape;43;p3"/>
          <p:cNvSpPr txBox="1"/>
          <p:nvPr/>
        </p:nvSpPr>
        <p:spPr>
          <a:xfrm>
            <a:off x="3240538"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4</a:t>
            </a:r>
            <a:endParaRPr sz="1600">
              <a:solidFill>
                <a:srgbClr val="00AEEF"/>
              </a:solidFill>
              <a:latin typeface="Quicksand Medium"/>
              <a:ea typeface="Quicksand Medium"/>
              <a:cs typeface="Quicksand Medium"/>
              <a:sym typeface="Quicksand Medium"/>
            </a:endParaRPr>
          </a:p>
        </p:txBody>
      </p:sp>
      <p:sp>
        <p:nvSpPr>
          <p:cNvPr id="44" name="Google Shape;44;p3"/>
          <p:cNvSpPr txBox="1"/>
          <p:nvPr/>
        </p:nvSpPr>
        <p:spPr>
          <a:xfrm>
            <a:off x="4452713"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5</a:t>
            </a:r>
            <a:endParaRPr sz="1600">
              <a:solidFill>
                <a:srgbClr val="00AEEF"/>
              </a:solidFill>
              <a:latin typeface="Quicksand Medium"/>
              <a:ea typeface="Quicksand Medium"/>
              <a:cs typeface="Quicksand Medium"/>
              <a:sym typeface="Quicksand Medium"/>
            </a:endParaRPr>
          </a:p>
        </p:txBody>
      </p:sp>
      <p:sp>
        <p:nvSpPr>
          <p:cNvPr id="45" name="Google Shape;45;p3"/>
          <p:cNvSpPr txBox="1"/>
          <p:nvPr/>
        </p:nvSpPr>
        <p:spPr>
          <a:xfrm>
            <a:off x="5280263" y="3754888"/>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6</a:t>
            </a:r>
            <a:endParaRPr sz="1600">
              <a:solidFill>
                <a:srgbClr val="00AEEF"/>
              </a:solidFill>
              <a:latin typeface="Quicksand Medium"/>
              <a:ea typeface="Quicksand Medium"/>
              <a:cs typeface="Quicksand Medium"/>
              <a:sym typeface="Quicksand Medium"/>
            </a:endParaRPr>
          </a:p>
        </p:txBody>
      </p:sp>
      <p:pic>
        <p:nvPicPr>
          <p:cNvPr id="46" name="Google Shape;46;p3"/>
          <p:cNvPicPr preferRelativeResize="0"/>
          <p:nvPr/>
        </p:nvPicPr>
        <p:blipFill>
          <a:blip r:embed="rId3">
            <a:alphaModFix/>
          </a:blip>
          <a:stretch>
            <a:fillRect/>
          </a:stretch>
        </p:blipFill>
        <p:spPr>
          <a:xfrm rot="-370398">
            <a:off x="464100" y="3009178"/>
            <a:ext cx="739287" cy="739287"/>
          </a:xfrm>
          <a:prstGeom prst="roundRect">
            <a:avLst>
              <a:gd fmla="val 16667" name="adj"/>
            </a:avLst>
          </a:prstGeom>
          <a:noFill/>
          <a:ln cap="flat" cmpd="sng" w="9525">
            <a:solidFill>
              <a:srgbClr val="00AEEF"/>
            </a:solidFill>
            <a:prstDash val="solid"/>
            <a:round/>
            <a:headEnd len="sm" w="sm" type="none"/>
            <a:tailEnd len="sm" w="sm" type="none"/>
          </a:ln>
        </p:spPr>
      </p:pic>
      <p:pic>
        <p:nvPicPr>
          <p:cNvPr id="47" name="Google Shape;47;p3"/>
          <p:cNvPicPr preferRelativeResize="0"/>
          <p:nvPr/>
        </p:nvPicPr>
        <p:blipFill>
          <a:blip r:embed="rId4">
            <a:alphaModFix/>
          </a:blip>
          <a:stretch>
            <a:fillRect/>
          </a:stretch>
        </p:blipFill>
        <p:spPr>
          <a:xfrm rot="376097">
            <a:off x="1158179" y="3009230"/>
            <a:ext cx="739119" cy="739119"/>
          </a:xfrm>
          <a:prstGeom prst="roundRect">
            <a:avLst>
              <a:gd fmla="val 16667" name="adj"/>
            </a:avLst>
          </a:prstGeom>
          <a:noFill/>
          <a:ln cap="flat" cmpd="sng" w="9525">
            <a:solidFill>
              <a:srgbClr val="00AEEF"/>
            </a:solidFill>
            <a:prstDash val="solid"/>
            <a:round/>
            <a:headEnd len="sm" w="sm" type="none"/>
            <a:tailEnd len="sm" w="sm" type="none"/>
          </a:ln>
        </p:spPr>
      </p:pic>
      <p:pic>
        <p:nvPicPr>
          <p:cNvPr id="48" name="Google Shape;48;p3"/>
          <p:cNvPicPr preferRelativeResize="0"/>
          <p:nvPr/>
        </p:nvPicPr>
        <p:blipFill>
          <a:blip r:embed="rId5">
            <a:alphaModFix/>
          </a:blip>
          <a:stretch>
            <a:fillRect/>
          </a:stretch>
        </p:blipFill>
        <p:spPr>
          <a:xfrm rot="-294740">
            <a:off x="2336309" y="3009175"/>
            <a:ext cx="739215" cy="739215"/>
          </a:xfrm>
          <a:prstGeom prst="roundRect">
            <a:avLst>
              <a:gd fmla="val 16667" name="adj"/>
            </a:avLst>
          </a:prstGeom>
          <a:noFill/>
          <a:ln cap="flat" cmpd="sng" w="9525">
            <a:solidFill>
              <a:srgbClr val="00AEEF"/>
            </a:solidFill>
            <a:prstDash val="solid"/>
            <a:round/>
            <a:headEnd len="sm" w="sm" type="none"/>
            <a:tailEnd len="sm" w="sm" type="none"/>
          </a:ln>
        </p:spPr>
      </p:pic>
      <p:pic>
        <p:nvPicPr>
          <p:cNvPr id="49" name="Google Shape;49;p3"/>
          <p:cNvPicPr preferRelativeResize="0"/>
          <p:nvPr/>
        </p:nvPicPr>
        <p:blipFill>
          <a:blip r:embed="rId6">
            <a:alphaModFix/>
          </a:blip>
          <a:stretch>
            <a:fillRect/>
          </a:stretch>
        </p:blipFill>
        <p:spPr>
          <a:xfrm>
            <a:off x="3030998" y="3009142"/>
            <a:ext cx="739200" cy="739200"/>
          </a:xfrm>
          <a:prstGeom prst="roundRect">
            <a:avLst>
              <a:gd fmla="val 16667" name="adj"/>
            </a:avLst>
          </a:prstGeom>
          <a:noFill/>
          <a:ln cap="flat" cmpd="sng" w="9525">
            <a:solidFill>
              <a:srgbClr val="00AEEF"/>
            </a:solidFill>
            <a:prstDash val="solid"/>
            <a:round/>
            <a:headEnd len="sm" w="sm" type="none"/>
            <a:tailEnd len="sm" w="sm" type="none"/>
          </a:ln>
        </p:spPr>
      </p:pic>
      <p:pic>
        <p:nvPicPr>
          <p:cNvPr id="50" name="Google Shape;50;p3"/>
          <p:cNvPicPr preferRelativeResize="0"/>
          <p:nvPr/>
        </p:nvPicPr>
        <p:blipFill>
          <a:blip r:embed="rId7">
            <a:alphaModFix/>
          </a:blip>
          <a:stretch>
            <a:fillRect/>
          </a:stretch>
        </p:blipFill>
        <p:spPr>
          <a:xfrm rot="418157">
            <a:off x="4284836" y="3008000"/>
            <a:ext cx="739262" cy="741383"/>
          </a:xfrm>
          <a:prstGeom prst="roundRect">
            <a:avLst>
              <a:gd fmla="val 16667" name="adj"/>
            </a:avLst>
          </a:prstGeom>
          <a:noFill/>
          <a:ln cap="flat" cmpd="sng" w="9525">
            <a:solidFill>
              <a:srgbClr val="00AEEF"/>
            </a:solidFill>
            <a:prstDash val="solid"/>
            <a:round/>
            <a:headEnd len="sm" w="sm" type="none"/>
            <a:tailEnd len="sm" w="sm" type="none"/>
          </a:ln>
        </p:spPr>
      </p:pic>
      <p:pic>
        <p:nvPicPr>
          <p:cNvPr id="51" name="Google Shape;51;p3"/>
          <p:cNvPicPr preferRelativeResize="0"/>
          <p:nvPr/>
        </p:nvPicPr>
        <p:blipFill>
          <a:blip r:embed="rId8">
            <a:alphaModFix/>
          </a:blip>
          <a:stretch>
            <a:fillRect/>
          </a:stretch>
        </p:blipFill>
        <p:spPr>
          <a:xfrm rot="-314318">
            <a:off x="4980891" y="3008156"/>
            <a:ext cx="739288" cy="741407"/>
          </a:xfrm>
          <a:prstGeom prst="roundRect">
            <a:avLst>
              <a:gd fmla="val 16667" name="adj"/>
            </a:avLst>
          </a:prstGeom>
          <a:noFill/>
          <a:ln cap="flat" cmpd="sng" w="9525">
            <a:solidFill>
              <a:srgbClr val="00AEEF"/>
            </a:solidFill>
            <a:prstDash val="solid"/>
            <a:round/>
            <a:headEnd len="sm" w="sm" type="none"/>
            <a:tailEnd len="sm" w="sm" type="none"/>
          </a:ln>
        </p:spPr>
      </p:pic>
      <p:sp>
        <p:nvSpPr>
          <p:cNvPr id="52" name="Google Shape;52;p3"/>
          <p:cNvSpPr txBox="1"/>
          <p:nvPr/>
        </p:nvSpPr>
        <p:spPr>
          <a:xfrm>
            <a:off x="359200" y="4314628"/>
            <a:ext cx="2669700" cy="59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1600">
                <a:solidFill>
                  <a:srgbClr val="2E3192"/>
                </a:solidFill>
                <a:latin typeface="Quicksand"/>
                <a:ea typeface="Quicksand"/>
                <a:cs typeface="Quicksand"/>
                <a:sym typeface="Quicksand"/>
              </a:rPr>
              <a:t>Drielink &amp; Triade</a:t>
            </a:r>
            <a:endParaRPr b="1" sz="1600">
              <a:solidFill>
                <a:srgbClr val="2E3192"/>
              </a:solidFill>
              <a:latin typeface="Quicksand"/>
              <a:ea typeface="Quicksand"/>
              <a:cs typeface="Quicksand"/>
              <a:sym typeface="Quicksand"/>
            </a:endParaRPr>
          </a:p>
        </p:txBody>
      </p:sp>
      <p:sp>
        <p:nvSpPr>
          <p:cNvPr id="53" name="Google Shape;53;p3"/>
          <p:cNvSpPr txBox="1"/>
          <p:nvPr/>
        </p:nvSpPr>
        <p:spPr>
          <a:xfrm>
            <a:off x="680250"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1</a:t>
            </a:r>
            <a:endParaRPr sz="1600">
              <a:solidFill>
                <a:srgbClr val="00AEEF"/>
              </a:solidFill>
              <a:latin typeface="Quicksand Medium"/>
              <a:ea typeface="Quicksand Medium"/>
              <a:cs typeface="Quicksand Medium"/>
              <a:sym typeface="Quicksand Medium"/>
            </a:endParaRPr>
          </a:p>
        </p:txBody>
      </p:sp>
      <p:sp>
        <p:nvSpPr>
          <p:cNvPr id="54" name="Google Shape;54;p3"/>
          <p:cNvSpPr txBox="1"/>
          <p:nvPr/>
        </p:nvSpPr>
        <p:spPr>
          <a:xfrm>
            <a:off x="1367551"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2</a:t>
            </a:r>
            <a:endParaRPr sz="1600">
              <a:solidFill>
                <a:srgbClr val="00AEEF"/>
              </a:solidFill>
              <a:latin typeface="Quicksand Medium"/>
              <a:ea typeface="Quicksand Medium"/>
              <a:cs typeface="Quicksand Medium"/>
              <a:sym typeface="Quicksand Medium"/>
            </a:endParaRPr>
          </a:p>
        </p:txBody>
      </p:sp>
      <p:sp>
        <p:nvSpPr>
          <p:cNvPr id="55" name="Google Shape;55;p3"/>
          <p:cNvSpPr txBox="1"/>
          <p:nvPr/>
        </p:nvSpPr>
        <p:spPr>
          <a:xfrm>
            <a:off x="2029237"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3</a:t>
            </a:r>
            <a:endParaRPr sz="1600">
              <a:solidFill>
                <a:srgbClr val="00AEEF"/>
              </a:solidFill>
              <a:latin typeface="Quicksand Medium"/>
              <a:ea typeface="Quicksand Medium"/>
              <a:cs typeface="Quicksand Medium"/>
              <a:sym typeface="Quicksand Medium"/>
            </a:endParaRPr>
          </a:p>
        </p:txBody>
      </p:sp>
      <p:sp>
        <p:nvSpPr>
          <p:cNvPr id="56" name="Google Shape;56;p3"/>
          <p:cNvSpPr txBox="1"/>
          <p:nvPr/>
        </p:nvSpPr>
        <p:spPr>
          <a:xfrm>
            <a:off x="3419075"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4</a:t>
            </a:r>
            <a:endParaRPr sz="1600">
              <a:solidFill>
                <a:srgbClr val="00AEEF"/>
              </a:solidFill>
              <a:latin typeface="Quicksand Medium"/>
              <a:ea typeface="Quicksand Medium"/>
              <a:cs typeface="Quicksand Medium"/>
              <a:sym typeface="Quicksand Medium"/>
            </a:endParaRPr>
          </a:p>
        </p:txBody>
      </p:sp>
      <p:sp>
        <p:nvSpPr>
          <p:cNvPr id="57" name="Google Shape;57;p3"/>
          <p:cNvSpPr txBox="1"/>
          <p:nvPr/>
        </p:nvSpPr>
        <p:spPr>
          <a:xfrm>
            <a:off x="4125346"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5</a:t>
            </a:r>
            <a:endParaRPr sz="1600">
              <a:solidFill>
                <a:srgbClr val="00AEEF"/>
              </a:solidFill>
              <a:latin typeface="Quicksand Medium"/>
              <a:ea typeface="Quicksand Medium"/>
              <a:cs typeface="Quicksand Medium"/>
              <a:sym typeface="Quicksand Medium"/>
            </a:endParaRPr>
          </a:p>
        </p:txBody>
      </p:sp>
      <p:sp>
        <p:nvSpPr>
          <p:cNvPr id="58" name="Google Shape;58;p3"/>
          <p:cNvSpPr txBox="1"/>
          <p:nvPr/>
        </p:nvSpPr>
        <p:spPr>
          <a:xfrm>
            <a:off x="4876575" y="5673282"/>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6</a:t>
            </a:r>
            <a:endParaRPr sz="1600">
              <a:solidFill>
                <a:srgbClr val="00AEEF"/>
              </a:solidFill>
              <a:latin typeface="Quicksand Medium"/>
              <a:ea typeface="Quicksand Medium"/>
              <a:cs typeface="Quicksand Medium"/>
              <a:sym typeface="Quicksand Medium"/>
            </a:endParaRPr>
          </a:p>
        </p:txBody>
      </p:sp>
      <p:pic>
        <p:nvPicPr>
          <p:cNvPr id="59" name="Google Shape;59;p3"/>
          <p:cNvPicPr preferRelativeResize="0"/>
          <p:nvPr/>
        </p:nvPicPr>
        <p:blipFill>
          <a:blip r:embed="rId9">
            <a:alphaModFix/>
          </a:blip>
          <a:stretch>
            <a:fillRect/>
          </a:stretch>
        </p:blipFill>
        <p:spPr>
          <a:xfrm rot="246533">
            <a:off x="428112" y="4843346"/>
            <a:ext cx="736894" cy="739010"/>
          </a:xfrm>
          <a:prstGeom prst="roundRect">
            <a:avLst>
              <a:gd fmla="val 16667" name="adj"/>
            </a:avLst>
          </a:prstGeom>
          <a:noFill/>
          <a:ln cap="flat" cmpd="sng" w="9525">
            <a:solidFill>
              <a:srgbClr val="00AEEF"/>
            </a:solidFill>
            <a:prstDash val="solid"/>
            <a:round/>
            <a:headEnd len="sm" w="sm" type="none"/>
            <a:tailEnd len="sm" w="sm" type="none"/>
          </a:ln>
        </p:spPr>
      </p:pic>
      <p:pic>
        <p:nvPicPr>
          <p:cNvPr id="60" name="Google Shape;60;p3"/>
          <p:cNvPicPr preferRelativeResize="0"/>
          <p:nvPr/>
        </p:nvPicPr>
        <p:blipFill>
          <a:blip r:embed="rId10">
            <a:alphaModFix/>
          </a:blip>
          <a:stretch>
            <a:fillRect/>
          </a:stretch>
        </p:blipFill>
        <p:spPr>
          <a:xfrm rot="250721">
            <a:off x="1871666" y="4843375"/>
            <a:ext cx="736959" cy="739075"/>
          </a:xfrm>
          <a:prstGeom prst="roundRect">
            <a:avLst>
              <a:gd fmla="val 16667" name="adj"/>
            </a:avLst>
          </a:prstGeom>
          <a:noFill/>
          <a:ln cap="flat" cmpd="sng" w="9525">
            <a:solidFill>
              <a:srgbClr val="00AEEF"/>
            </a:solidFill>
            <a:prstDash val="solid"/>
            <a:round/>
            <a:headEnd len="sm" w="sm" type="none"/>
            <a:tailEnd len="sm" w="sm" type="none"/>
          </a:ln>
        </p:spPr>
      </p:pic>
      <p:pic>
        <p:nvPicPr>
          <p:cNvPr id="61" name="Google Shape;61;p3"/>
          <p:cNvPicPr preferRelativeResize="0"/>
          <p:nvPr/>
        </p:nvPicPr>
        <p:blipFill>
          <a:blip r:embed="rId11">
            <a:alphaModFix/>
          </a:blip>
          <a:stretch>
            <a:fillRect/>
          </a:stretch>
        </p:blipFill>
        <p:spPr>
          <a:xfrm rot="266704">
            <a:off x="3915366" y="4844375"/>
            <a:ext cx="739324" cy="737230"/>
          </a:xfrm>
          <a:prstGeom prst="roundRect">
            <a:avLst>
              <a:gd fmla="val 16667" name="adj"/>
            </a:avLst>
          </a:prstGeom>
          <a:noFill/>
          <a:ln cap="flat" cmpd="sng" w="9525">
            <a:solidFill>
              <a:srgbClr val="00AEEF"/>
            </a:solidFill>
            <a:prstDash val="solid"/>
            <a:round/>
            <a:headEnd len="sm" w="sm" type="none"/>
            <a:tailEnd len="sm" w="sm" type="none"/>
          </a:ln>
        </p:spPr>
      </p:pic>
      <p:pic>
        <p:nvPicPr>
          <p:cNvPr id="62" name="Google Shape;62;p3"/>
          <p:cNvPicPr preferRelativeResize="0"/>
          <p:nvPr/>
        </p:nvPicPr>
        <p:blipFill>
          <a:blip r:embed="rId12">
            <a:alphaModFix/>
          </a:blip>
          <a:stretch>
            <a:fillRect/>
          </a:stretch>
        </p:blipFill>
        <p:spPr>
          <a:xfrm rot="-181944">
            <a:off x="3138926" y="4844414"/>
            <a:ext cx="737232" cy="737232"/>
          </a:xfrm>
          <a:prstGeom prst="roundRect">
            <a:avLst>
              <a:gd fmla="val 16667" name="adj"/>
            </a:avLst>
          </a:prstGeom>
          <a:noFill/>
          <a:ln cap="flat" cmpd="sng" w="9525">
            <a:solidFill>
              <a:srgbClr val="00AEEF"/>
            </a:solidFill>
            <a:prstDash val="solid"/>
            <a:round/>
            <a:headEnd len="sm" w="sm" type="none"/>
            <a:tailEnd len="sm" w="sm" type="none"/>
          </a:ln>
        </p:spPr>
      </p:pic>
      <p:pic>
        <p:nvPicPr>
          <p:cNvPr id="63" name="Google Shape;63;p3"/>
          <p:cNvPicPr preferRelativeResize="0"/>
          <p:nvPr/>
        </p:nvPicPr>
        <p:blipFill>
          <a:blip r:embed="rId13">
            <a:alphaModFix/>
          </a:blip>
          <a:stretch>
            <a:fillRect/>
          </a:stretch>
        </p:blipFill>
        <p:spPr>
          <a:xfrm rot="-186210">
            <a:off x="4617777" y="4844384"/>
            <a:ext cx="736981" cy="736981"/>
          </a:xfrm>
          <a:prstGeom prst="roundRect">
            <a:avLst>
              <a:gd fmla="val 16667" name="adj"/>
            </a:avLst>
          </a:prstGeom>
          <a:noFill/>
          <a:ln cap="flat" cmpd="sng" w="9525">
            <a:solidFill>
              <a:srgbClr val="00AEEF"/>
            </a:solidFill>
            <a:prstDash val="solid"/>
            <a:round/>
            <a:headEnd len="sm" w="sm" type="none"/>
            <a:tailEnd len="sm" w="sm" type="none"/>
          </a:ln>
        </p:spPr>
      </p:pic>
      <p:pic>
        <p:nvPicPr>
          <p:cNvPr id="64" name="Google Shape;64;p3"/>
          <p:cNvPicPr preferRelativeResize="0"/>
          <p:nvPr/>
        </p:nvPicPr>
        <p:blipFill>
          <a:blip r:embed="rId14">
            <a:alphaModFix/>
          </a:blip>
          <a:stretch>
            <a:fillRect/>
          </a:stretch>
        </p:blipFill>
        <p:spPr>
          <a:xfrm rot="-205182">
            <a:off x="1094609" y="4844485"/>
            <a:ext cx="739316" cy="739316"/>
          </a:xfrm>
          <a:prstGeom prst="roundRect">
            <a:avLst>
              <a:gd fmla="val 16667" name="adj"/>
            </a:avLst>
          </a:prstGeom>
          <a:noFill/>
          <a:ln cap="flat" cmpd="sng" w="9525">
            <a:solidFill>
              <a:srgbClr val="00AEEF"/>
            </a:solidFill>
            <a:prstDash val="solid"/>
            <a:round/>
            <a:headEnd len="sm" w="sm" type="none"/>
            <a:tailEnd len="sm" w="sm" type="none"/>
          </a:ln>
        </p:spPr>
      </p:pic>
      <p:sp>
        <p:nvSpPr>
          <p:cNvPr id="65" name="Google Shape;65;p3"/>
          <p:cNvSpPr txBox="1"/>
          <p:nvPr/>
        </p:nvSpPr>
        <p:spPr>
          <a:xfrm>
            <a:off x="359200" y="6233023"/>
            <a:ext cx="1587600" cy="59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1600">
                <a:solidFill>
                  <a:srgbClr val="2E3192"/>
                </a:solidFill>
                <a:latin typeface="Quicksand"/>
                <a:ea typeface="Quicksand"/>
                <a:cs typeface="Quicksand"/>
                <a:sym typeface="Quicksand"/>
              </a:rPr>
              <a:t>Linieloop</a:t>
            </a:r>
            <a:endParaRPr b="1" sz="1600">
              <a:solidFill>
                <a:srgbClr val="2E3192"/>
              </a:solidFill>
              <a:latin typeface="Quicksand"/>
              <a:ea typeface="Quicksand"/>
              <a:cs typeface="Quicksand"/>
              <a:sym typeface="Quicksand"/>
            </a:endParaRPr>
          </a:p>
        </p:txBody>
      </p:sp>
      <p:sp>
        <p:nvSpPr>
          <p:cNvPr id="66" name="Google Shape;66;p3"/>
          <p:cNvSpPr txBox="1"/>
          <p:nvPr/>
        </p:nvSpPr>
        <p:spPr>
          <a:xfrm>
            <a:off x="680250"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1</a:t>
            </a:r>
            <a:endParaRPr sz="1600">
              <a:solidFill>
                <a:srgbClr val="00AEEF"/>
              </a:solidFill>
              <a:latin typeface="Quicksand Medium"/>
              <a:ea typeface="Quicksand Medium"/>
              <a:cs typeface="Quicksand Medium"/>
              <a:sym typeface="Quicksand Medium"/>
            </a:endParaRPr>
          </a:p>
        </p:txBody>
      </p:sp>
      <p:sp>
        <p:nvSpPr>
          <p:cNvPr id="67" name="Google Shape;67;p3"/>
          <p:cNvSpPr txBox="1"/>
          <p:nvPr/>
        </p:nvSpPr>
        <p:spPr>
          <a:xfrm>
            <a:off x="1433798"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2</a:t>
            </a:r>
            <a:endParaRPr sz="1600">
              <a:solidFill>
                <a:srgbClr val="00AEEF"/>
              </a:solidFill>
              <a:latin typeface="Quicksand Medium"/>
              <a:ea typeface="Quicksand Medium"/>
              <a:cs typeface="Quicksand Medium"/>
              <a:sym typeface="Quicksand Medium"/>
            </a:endParaRPr>
          </a:p>
        </p:txBody>
      </p:sp>
      <p:sp>
        <p:nvSpPr>
          <p:cNvPr id="68" name="Google Shape;68;p3"/>
          <p:cNvSpPr txBox="1"/>
          <p:nvPr/>
        </p:nvSpPr>
        <p:spPr>
          <a:xfrm>
            <a:off x="2187346"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3</a:t>
            </a:r>
            <a:endParaRPr sz="1600">
              <a:solidFill>
                <a:srgbClr val="00AEEF"/>
              </a:solidFill>
              <a:latin typeface="Quicksand Medium"/>
              <a:ea typeface="Quicksand Medium"/>
              <a:cs typeface="Quicksand Medium"/>
              <a:sym typeface="Quicksand Medium"/>
            </a:endParaRPr>
          </a:p>
        </p:txBody>
      </p:sp>
      <p:sp>
        <p:nvSpPr>
          <p:cNvPr id="69" name="Google Shape;69;p3"/>
          <p:cNvSpPr txBox="1"/>
          <p:nvPr/>
        </p:nvSpPr>
        <p:spPr>
          <a:xfrm>
            <a:off x="2940894"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4</a:t>
            </a:r>
            <a:endParaRPr sz="1600">
              <a:solidFill>
                <a:srgbClr val="00AEEF"/>
              </a:solidFill>
              <a:latin typeface="Quicksand Medium"/>
              <a:ea typeface="Quicksand Medium"/>
              <a:cs typeface="Quicksand Medium"/>
              <a:sym typeface="Quicksand Medium"/>
            </a:endParaRPr>
          </a:p>
        </p:txBody>
      </p:sp>
      <p:sp>
        <p:nvSpPr>
          <p:cNvPr id="70" name="Google Shape;70;p3"/>
          <p:cNvSpPr txBox="1"/>
          <p:nvPr/>
        </p:nvSpPr>
        <p:spPr>
          <a:xfrm>
            <a:off x="3694442"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5</a:t>
            </a:r>
            <a:endParaRPr sz="1600">
              <a:solidFill>
                <a:srgbClr val="00AEEF"/>
              </a:solidFill>
              <a:latin typeface="Quicksand Medium"/>
              <a:ea typeface="Quicksand Medium"/>
              <a:cs typeface="Quicksand Medium"/>
              <a:sym typeface="Quicksand Medium"/>
            </a:endParaRPr>
          </a:p>
        </p:txBody>
      </p:sp>
      <p:sp>
        <p:nvSpPr>
          <p:cNvPr id="71" name="Google Shape;71;p3"/>
          <p:cNvSpPr txBox="1"/>
          <p:nvPr/>
        </p:nvSpPr>
        <p:spPr>
          <a:xfrm>
            <a:off x="4447990" y="754191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6</a:t>
            </a:r>
            <a:endParaRPr sz="1600">
              <a:solidFill>
                <a:srgbClr val="00AEEF"/>
              </a:solidFill>
              <a:latin typeface="Quicksand Medium"/>
              <a:ea typeface="Quicksand Medium"/>
              <a:cs typeface="Quicksand Medium"/>
              <a:sym typeface="Quicksand Medium"/>
            </a:endParaRPr>
          </a:p>
        </p:txBody>
      </p:sp>
      <p:pic>
        <p:nvPicPr>
          <p:cNvPr id="72" name="Google Shape;72;p3"/>
          <p:cNvPicPr preferRelativeResize="0"/>
          <p:nvPr/>
        </p:nvPicPr>
        <p:blipFill>
          <a:blip r:embed="rId15">
            <a:alphaModFix/>
          </a:blip>
          <a:stretch>
            <a:fillRect/>
          </a:stretch>
        </p:blipFill>
        <p:spPr>
          <a:xfrm rot="-223245">
            <a:off x="1168488" y="6758437"/>
            <a:ext cx="735049" cy="737164"/>
          </a:xfrm>
          <a:prstGeom prst="roundRect">
            <a:avLst>
              <a:gd fmla="val 16667" name="adj"/>
            </a:avLst>
          </a:prstGeom>
          <a:noFill/>
          <a:ln cap="flat" cmpd="sng" w="9525">
            <a:solidFill>
              <a:srgbClr val="00AEEF"/>
            </a:solidFill>
            <a:prstDash val="solid"/>
            <a:round/>
            <a:headEnd len="sm" w="sm" type="none"/>
            <a:tailEnd len="sm" w="sm" type="none"/>
          </a:ln>
        </p:spPr>
      </p:pic>
      <p:pic>
        <p:nvPicPr>
          <p:cNvPr id="73" name="Google Shape;73;p3"/>
          <p:cNvPicPr preferRelativeResize="0"/>
          <p:nvPr/>
        </p:nvPicPr>
        <p:blipFill>
          <a:blip r:embed="rId16">
            <a:alphaModFix/>
          </a:blip>
          <a:stretch>
            <a:fillRect/>
          </a:stretch>
        </p:blipFill>
        <p:spPr>
          <a:xfrm rot="280125">
            <a:off x="1935666" y="6758385"/>
            <a:ext cx="737146" cy="737146"/>
          </a:xfrm>
          <a:prstGeom prst="roundRect">
            <a:avLst>
              <a:gd fmla="val 16667" name="adj"/>
            </a:avLst>
          </a:prstGeom>
          <a:noFill/>
          <a:ln cap="flat" cmpd="sng" w="9525">
            <a:solidFill>
              <a:srgbClr val="00AEEF"/>
            </a:solidFill>
            <a:prstDash val="solid"/>
            <a:round/>
            <a:headEnd len="sm" w="sm" type="none"/>
            <a:tailEnd len="sm" w="sm" type="none"/>
          </a:ln>
        </p:spPr>
      </p:pic>
      <p:pic>
        <p:nvPicPr>
          <p:cNvPr id="74" name="Google Shape;74;p3"/>
          <p:cNvPicPr preferRelativeResize="0"/>
          <p:nvPr/>
        </p:nvPicPr>
        <p:blipFill>
          <a:blip r:embed="rId17">
            <a:alphaModFix/>
          </a:blip>
          <a:stretch>
            <a:fillRect/>
          </a:stretch>
        </p:blipFill>
        <p:spPr>
          <a:xfrm rot="230244">
            <a:off x="2704987" y="6758417"/>
            <a:ext cx="735148" cy="737244"/>
          </a:xfrm>
          <a:prstGeom prst="roundRect">
            <a:avLst>
              <a:gd fmla="val 16667" name="adj"/>
            </a:avLst>
          </a:prstGeom>
          <a:noFill/>
          <a:ln cap="flat" cmpd="sng" w="9525">
            <a:solidFill>
              <a:srgbClr val="00AEEF"/>
            </a:solidFill>
            <a:prstDash val="solid"/>
            <a:round/>
            <a:headEnd len="sm" w="sm" type="none"/>
            <a:tailEnd len="sm" w="sm" type="none"/>
          </a:ln>
        </p:spPr>
      </p:pic>
      <p:pic>
        <p:nvPicPr>
          <p:cNvPr id="75" name="Google Shape;75;p3"/>
          <p:cNvPicPr preferRelativeResize="0"/>
          <p:nvPr/>
        </p:nvPicPr>
        <p:blipFill>
          <a:blip r:embed="rId18">
            <a:alphaModFix/>
          </a:blip>
          <a:stretch>
            <a:fillRect/>
          </a:stretch>
        </p:blipFill>
        <p:spPr>
          <a:xfrm rot="-261232">
            <a:off x="3472221" y="6758390"/>
            <a:ext cx="735021" cy="737138"/>
          </a:xfrm>
          <a:prstGeom prst="roundRect">
            <a:avLst>
              <a:gd fmla="val 16667" name="adj"/>
            </a:avLst>
          </a:prstGeom>
          <a:noFill/>
          <a:ln cap="flat" cmpd="sng" w="9525">
            <a:solidFill>
              <a:srgbClr val="00AEEF"/>
            </a:solidFill>
            <a:prstDash val="solid"/>
            <a:round/>
            <a:headEnd len="sm" w="sm" type="none"/>
            <a:tailEnd len="sm" w="sm" type="none"/>
          </a:ln>
        </p:spPr>
      </p:pic>
      <p:pic>
        <p:nvPicPr>
          <p:cNvPr id="76" name="Google Shape;76;p3"/>
          <p:cNvPicPr preferRelativeResize="0"/>
          <p:nvPr/>
        </p:nvPicPr>
        <p:blipFill>
          <a:blip r:embed="rId19">
            <a:alphaModFix/>
          </a:blip>
          <a:stretch>
            <a:fillRect/>
          </a:stretch>
        </p:blipFill>
        <p:spPr>
          <a:xfrm rot="289431">
            <a:off x="4239384" y="6758315"/>
            <a:ext cx="734903" cy="737021"/>
          </a:xfrm>
          <a:prstGeom prst="roundRect">
            <a:avLst>
              <a:gd fmla="val 16667" name="adj"/>
            </a:avLst>
          </a:prstGeom>
          <a:noFill/>
          <a:ln cap="flat" cmpd="sng" w="9525">
            <a:solidFill>
              <a:srgbClr val="00AEEF"/>
            </a:solidFill>
            <a:prstDash val="solid"/>
            <a:round/>
            <a:headEnd len="sm" w="sm" type="none"/>
            <a:tailEnd len="sm" w="sm" type="none"/>
          </a:ln>
        </p:spPr>
      </p:pic>
      <p:pic>
        <p:nvPicPr>
          <p:cNvPr id="77" name="Google Shape;77;p3"/>
          <p:cNvPicPr preferRelativeResize="0"/>
          <p:nvPr/>
        </p:nvPicPr>
        <p:blipFill>
          <a:blip r:embed="rId20">
            <a:alphaModFix/>
          </a:blip>
          <a:stretch>
            <a:fillRect/>
          </a:stretch>
        </p:blipFill>
        <p:spPr>
          <a:xfrm rot="227445">
            <a:off x="461597" y="6758391"/>
            <a:ext cx="735108" cy="737204"/>
          </a:xfrm>
          <a:prstGeom prst="roundRect">
            <a:avLst>
              <a:gd fmla="val 16667" name="adj"/>
            </a:avLst>
          </a:prstGeom>
          <a:noFill/>
          <a:ln cap="flat" cmpd="sng" w="9525">
            <a:solidFill>
              <a:srgbClr val="00AEEF"/>
            </a:solidFill>
            <a:prstDash val="solid"/>
            <a:round/>
            <a:headEnd len="sm" w="sm" type="none"/>
            <a:tailEnd len="sm" w="sm" type="none"/>
          </a:ln>
        </p:spPr>
      </p:pic>
      <p:sp>
        <p:nvSpPr>
          <p:cNvPr id="78" name="Google Shape;78;p3"/>
          <p:cNvSpPr txBox="1"/>
          <p:nvPr/>
        </p:nvSpPr>
        <p:spPr>
          <a:xfrm>
            <a:off x="359200" y="8101657"/>
            <a:ext cx="1587600" cy="59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1600">
                <a:solidFill>
                  <a:srgbClr val="2E3192"/>
                </a:solidFill>
                <a:latin typeface="Quicksand"/>
                <a:ea typeface="Quicksand"/>
                <a:cs typeface="Quicksand"/>
                <a:sym typeface="Quicksand"/>
              </a:rPr>
              <a:t>Koppelkunst</a:t>
            </a:r>
            <a:endParaRPr b="1" sz="1600">
              <a:solidFill>
                <a:srgbClr val="2E3192"/>
              </a:solidFill>
              <a:latin typeface="Quicksand"/>
              <a:ea typeface="Quicksand"/>
              <a:cs typeface="Quicksand"/>
              <a:sym typeface="Quicksand"/>
            </a:endParaRPr>
          </a:p>
        </p:txBody>
      </p:sp>
      <p:sp>
        <p:nvSpPr>
          <p:cNvPr id="79" name="Google Shape;79;p3"/>
          <p:cNvSpPr txBox="1"/>
          <p:nvPr/>
        </p:nvSpPr>
        <p:spPr>
          <a:xfrm>
            <a:off x="680250" y="9417056"/>
            <a:ext cx="3396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1600">
                <a:solidFill>
                  <a:srgbClr val="00AEEF"/>
                </a:solidFill>
                <a:latin typeface="Quicksand"/>
                <a:ea typeface="Quicksand"/>
                <a:cs typeface="Quicksand"/>
                <a:sym typeface="Quicksand"/>
              </a:rPr>
              <a:t>1*</a:t>
            </a:r>
            <a:endParaRPr b="1" sz="1600">
              <a:solidFill>
                <a:srgbClr val="00AEEF"/>
              </a:solidFill>
              <a:latin typeface="Quicksand"/>
              <a:ea typeface="Quicksand"/>
              <a:cs typeface="Quicksand"/>
              <a:sym typeface="Quicksand"/>
            </a:endParaRPr>
          </a:p>
        </p:txBody>
      </p:sp>
      <p:sp>
        <p:nvSpPr>
          <p:cNvPr id="80" name="Google Shape;80;p3"/>
          <p:cNvSpPr txBox="1"/>
          <p:nvPr/>
        </p:nvSpPr>
        <p:spPr>
          <a:xfrm>
            <a:off x="4383050" y="9417056"/>
            <a:ext cx="390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nl" sz="1600">
                <a:solidFill>
                  <a:srgbClr val="00AEEF"/>
                </a:solidFill>
                <a:latin typeface="Quicksand"/>
                <a:ea typeface="Quicksand"/>
                <a:cs typeface="Quicksand"/>
                <a:sym typeface="Quicksand"/>
              </a:rPr>
              <a:t>2*</a:t>
            </a:r>
            <a:endParaRPr b="1" sz="1600">
              <a:solidFill>
                <a:srgbClr val="00AEEF"/>
              </a:solidFill>
              <a:latin typeface="Quicksand"/>
              <a:ea typeface="Quicksand"/>
              <a:cs typeface="Quicksand"/>
              <a:sym typeface="Quicksand"/>
            </a:endParaRPr>
          </a:p>
        </p:txBody>
      </p:sp>
      <p:sp>
        <p:nvSpPr>
          <p:cNvPr id="81" name="Google Shape;81;p3"/>
          <p:cNvSpPr txBox="1"/>
          <p:nvPr/>
        </p:nvSpPr>
        <p:spPr>
          <a:xfrm>
            <a:off x="1442581"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3</a:t>
            </a:r>
            <a:endParaRPr sz="1600">
              <a:solidFill>
                <a:srgbClr val="00AEEF"/>
              </a:solidFill>
              <a:latin typeface="Quicksand Medium"/>
              <a:ea typeface="Quicksand Medium"/>
              <a:cs typeface="Quicksand Medium"/>
              <a:sym typeface="Quicksand Medium"/>
            </a:endParaRPr>
          </a:p>
        </p:txBody>
      </p:sp>
      <p:sp>
        <p:nvSpPr>
          <p:cNvPr id="82" name="Google Shape;82;p3"/>
          <p:cNvSpPr txBox="1"/>
          <p:nvPr/>
        </p:nvSpPr>
        <p:spPr>
          <a:xfrm>
            <a:off x="2236474"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5</a:t>
            </a:r>
            <a:endParaRPr sz="1600">
              <a:solidFill>
                <a:srgbClr val="00AEEF"/>
              </a:solidFill>
              <a:latin typeface="Quicksand Medium"/>
              <a:ea typeface="Quicksand Medium"/>
              <a:cs typeface="Quicksand Medium"/>
              <a:sym typeface="Quicksand Medium"/>
            </a:endParaRPr>
          </a:p>
        </p:txBody>
      </p:sp>
      <p:sp>
        <p:nvSpPr>
          <p:cNvPr id="83" name="Google Shape;83;p3"/>
          <p:cNvSpPr txBox="1"/>
          <p:nvPr/>
        </p:nvSpPr>
        <p:spPr>
          <a:xfrm>
            <a:off x="3014581"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a:t>
            </a:r>
            <a:endParaRPr sz="1600">
              <a:solidFill>
                <a:srgbClr val="00AEEF"/>
              </a:solidFill>
              <a:latin typeface="Quicksand Medium"/>
              <a:ea typeface="Quicksand Medium"/>
              <a:cs typeface="Quicksand Medium"/>
              <a:sym typeface="Quicksand Medium"/>
            </a:endParaRPr>
          </a:p>
        </p:txBody>
      </p:sp>
      <p:sp>
        <p:nvSpPr>
          <p:cNvPr id="84" name="Google Shape;84;p3"/>
          <p:cNvSpPr txBox="1"/>
          <p:nvPr/>
        </p:nvSpPr>
        <p:spPr>
          <a:xfrm>
            <a:off x="5204846"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4</a:t>
            </a:r>
            <a:endParaRPr sz="1600">
              <a:solidFill>
                <a:srgbClr val="00AEEF"/>
              </a:solidFill>
              <a:latin typeface="Quicksand Medium"/>
              <a:ea typeface="Quicksand Medium"/>
              <a:cs typeface="Quicksand Medium"/>
              <a:sym typeface="Quicksand Medium"/>
            </a:endParaRPr>
          </a:p>
        </p:txBody>
      </p:sp>
      <p:sp>
        <p:nvSpPr>
          <p:cNvPr id="85" name="Google Shape;85;p3"/>
          <p:cNvSpPr txBox="1"/>
          <p:nvPr/>
        </p:nvSpPr>
        <p:spPr>
          <a:xfrm>
            <a:off x="6001975"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6</a:t>
            </a:r>
            <a:endParaRPr sz="1600">
              <a:solidFill>
                <a:srgbClr val="00AEEF"/>
              </a:solidFill>
              <a:latin typeface="Quicksand Medium"/>
              <a:ea typeface="Quicksand Medium"/>
              <a:cs typeface="Quicksand Medium"/>
              <a:sym typeface="Quicksand Medium"/>
            </a:endParaRPr>
          </a:p>
        </p:txBody>
      </p:sp>
      <p:sp>
        <p:nvSpPr>
          <p:cNvPr id="86" name="Google Shape;86;p3"/>
          <p:cNvSpPr txBox="1"/>
          <p:nvPr/>
        </p:nvSpPr>
        <p:spPr>
          <a:xfrm>
            <a:off x="6725740" y="941705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a:t>
            </a:r>
            <a:endParaRPr sz="1600">
              <a:solidFill>
                <a:srgbClr val="00AEEF"/>
              </a:solidFill>
              <a:latin typeface="Quicksand Medium"/>
              <a:ea typeface="Quicksand Medium"/>
              <a:cs typeface="Quicksand Medium"/>
              <a:sym typeface="Quicksand Medium"/>
            </a:endParaRPr>
          </a:p>
        </p:txBody>
      </p:sp>
      <p:sp>
        <p:nvSpPr>
          <p:cNvPr id="87" name="Google Shape;87;p3"/>
          <p:cNvSpPr txBox="1"/>
          <p:nvPr/>
        </p:nvSpPr>
        <p:spPr>
          <a:xfrm>
            <a:off x="463600" y="9781588"/>
            <a:ext cx="69918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nl" sz="1100">
                <a:solidFill>
                  <a:srgbClr val="2E3192"/>
                </a:solidFill>
                <a:latin typeface="Quicksand Medium"/>
                <a:ea typeface="Quicksand Medium"/>
                <a:cs typeface="Quicksand Medium"/>
                <a:sym typeface="Quicksand Medium"/>
              </a:rPr>
              <a:t>* 1 en 2 zijn de hoofdcategorieën. De daaropvolgende items vormen de invulling van deze categorieën.</a:t>
            </a:r>
            <a:endParaRPr sz="1100">
              <a:solidFill>
                <a:srgbClr val="2E3192"/>
              </a:solidFill>
              <a:latin typeface="Quicksand Medium"/>
              <a:ea typeface="Quicksand Medium"/>
              <a:cs typeface="Quicksand Medium"/>
              <a:sym typeface="Quicksand Medium"/>
            </a:endParaRPr>
          </a:p>
        </p:txBody>
      </p:sp>
      <p:pic>
        <p:nvPicPr>
          <p:cNvPr id="88" name="Google Shape;88;p3"/>
          <p:cNvPicPr preferRelativeResize="0"/>
          <p:nvPr/>
        </p:nvPicPr>
        <p:blipFill>
          <a:blip r:embed="rId21">
            <a:alphaModFix/>
          </a:blip>
          <a:stretch>
            <a:fillRect/>
          </a:stretch>
        </p:blipFill>
        <p:spPr>
          <a:xfrm rot="-244342">
            <a:off x="459427" y="8639493"/>
            <a:ext cx="739267" cy="729648"/>
          </a:xfrm>
          <a:prstGeom prst="roundRect">
            <a:avLst>
              <a:gd fmla="val 16667" name="adj"/>
            </a:avLst>
          </a:prstGeom>
          <a:noFill/>
          <a:ln cap="flat" cmpd="sng" w="9525">
            <a:solidFill>
              <a:srgbClr val="00AEEF"/>
            </a:solidFill>
            <a:prstDash val="solid"/>
            <a:round/>
            <a:headEnd len="sm" w="sm" type="none"/>
            <a:tailEnd len="sm" w="sm" type="none"/>
          </a:ln>
        </p:spPr>
      </p:pic>
      <p:pic>
        <p:nvPicPr>
          <p:cNvPr id="89" name="Google Shape;89;p3"/>
          <p:cNvPicPr preferRelativeResize="0"/>
          <p:nvPr/>
        </p:nvPicPr>
        <p:blipFill>
          <a:blip r:embed="rId22">
            <a:alphaModFix/>
          </a:blip>
          <a:stretch>
            <a:fillRect/>
          </a:stretch>
        </p:blipFill>
        <p:spPr>
          <a:xfrm rot="153493">
            <a:off x="1230644" y="8638419"/>
            <a:ext cx="739337" cy="731818"/>
          </a:xfrm>
          <a:prstGeom prst="roundRect">
            <a:avLst>
              <a:gd fmla="val 16667" name="adj"/>
            </a:avLst>
          </a:prstGeom>
          <a:noFill/>
          <a:ln cap="flat" cmpd="sng" w="9525">
            <a:solidFill>
              <a:srgbClr val="00AEEF"/>
            </a:solidFill>
            <a:prstDash val="solid"/>
            <a:round/>
            <a:headEnd len="sm" w="sm" type="none"/>
            <a:tailEnd len="sm" w="sm" type="none"/>
          </a:ln>
        </p:spPr>
      </p:pic>
      <p:pic>
        <p:nvPicPr>
          <p:cNvPr id="90" name="Google Shape;90;p3"/>
          <p:cNvPicPr preferRelativeResize="0"/>
          <p:nvPr/>
        </p:nvPicPr>
        <p:blipFill>
          <a:blip r:embed="rId23">
            <a:alphaModFix/>
          </a:blip>
          <a:stretch>
            <a:fillRect/>
          </a:stretch>
        </p:blipFill>
        <p:spPr>
          <a:xfrm>
            <a:off x="2001709" y="8639422"/>
            <a:ext cx="739200" cy="729600"/>
          </a:xfrm>
          <a:prstGeom prst="roundRect">
            <a:avLst>
              <a:gd fmla="val 16667" name="adj"/>
            </a:avLst>
          </a:prstGeom>
          <a:noFill/>
          <a:ln cap="flat" cmpd="sng" w="9525">
            <a:solidFill>
              <a:srgbClr val="00AEEF"/>
            </a:solidFill>
            <a:prstDash val="solid"/>
            <a:round/>
            <a:headEnd len="sm" w="sm" type="none"/>
            <a:tailEnd len="sm" w="sm" type="none"/>
          </a:ln>
        </p:spPr>
      </p:pic>
      <p:pic>
        <p:nvPicPr>
          <p:cNvPr id="91" name="Google Shape;91;p3"/>
          <p:cNvPicPr preferRelativeResize="0"/>
          <p:nvPr/>
        </p:nvPicPr>
        <p:blipFill>
          <a:blip r:embed="rId24">
            <a:alphaModFix/>
          </a:blip>
          <a:stretch>
            <a:fillRect/>
          </a:stretch>
        </p:blipFill>
        <p:spPr>
          <a:xfrm rot="223369">
            <a:off x="5000858" y="8639446"/>
            <a:ext cx="739260" cy="729641"/>
          </a:xfrm>
          <a:prstGeom prst="roundRect">
            <a:avLst>
              <a:gd fmla="val 16667" name="adj"/>
            </a:avLst>
          </a:prstGeom>
          <a:noFill/>
          <a:ln cap="flat" cmpd="sng" w="9525">
            <a:solidFill>
              <a:srgbClr val="00AEEF"/>
            </a:solidFill>
            <a:prstDash val="solid"/>
            <a:round/>
            <a:headEnd len="sm" w="sm" type="none"/>
            <a:tailEnd len="sm" w="sm" type="none"/>
          </a:ln>
        </p:spPr>
      </p:pic>
      <p:pic>
        <p:nvPicPr>
          <p:cNvPr id="92" name="Google Shape;92;p3"/>
          <p:cNvPicPr preferRelativeResize="0"/>
          <p:nvPr/>
        </p:nvPicPr>
        <p:blipFill>
          <a:blip r:embed="rId25">
            <a:alphaModFix/>
          </a:blip>
          <a:stretch>
            <a:fillRect/>
          </a:stretch>
        </p:blipFill>
        <p:spPr>
          <a:xfrm rot="-161919">
            <a:off x="5772041" y="8639488"/>
            <a:ext cx="739120" cy="729516"/>
          </a:xfrm>
          <a:prstGeom prst="roundRect">
            <a:avLst>
              <a:gd fmla="val 16667" name="adj"/>
            </a:avLst>
          </a:prstGeom>
          <a:noFill/>
          <a:ln cap="flat" cmpd="sng" w="9525">
            <a:solidFill>
              <a:srgbClr val="00AEEF"/>
            </a:solidFill>
            <a:prstDash val="solid"/>
            <a:round/>
            <a:headEnd len="sm" w="sm" type="none"/>
            <a:tailEnd len="sm" w="sm" type="none"/>
          </a:ln>
        </p:spPr>
      </p:pic>
      <p:pic>
        <p:nvPicPr>
          <p:cNvPr id="93" name="Google Shape;93;p3"/>
          <p:cNvPicPr preferRelativeResize="0"/>
          <p:nvPr/>
        </p:nvPicPr>
        <p:blipFill>
          <a:blip r:embed="rId26">
            <a:alphaModFix/>
          </a:blip>
          <a:stretch>
            <a:fillRect/>
          </a:stretch>
        </p:blipFill>
        <p:spPr>
          <a:xfrm>
            <a:off x="4229768" y="8639422"/>
            <a:ext cx="739200" cy="729600"/>
          </a:xfrm>
          <a:prstGeom prst="roundRect">
            <a:avLst>
              <a:gd fmla="val 16667" name="adj"/>
            </a:avLst>
          </a:prstGeom>
          <a:noFill/>
          <a:ln cap="flat" cmpd="sng" w="9525">
            <a:solidFill>
              <a:srgbClr val="00AEEF"/>
            </a:solidFill>
            <a:prstDash val="solid"/>
            <a:round/>
            <a:headEnd len="sm" w="sm" type="none"/>
            <a:tailEnd len="sm" w="sm" type="none"/>
          </a:ln>
        </p:spPr>
      </p:pic>
      <p:sp>
        <p:nvSpPr>
          <p:cNvPr id="94" name="Google Shape;94;p3"/>
          <p:cNvSpPr/>
          <p:nvPr/>
        </p:nvSpPr>
        <p:spPr>
          <a:xfrm rot="-273165">
            <a:off x="2727425" y="8600748"/>
            <a:ext cx="744549" cy="744549"/>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95" name="Google Shape;95;p3"/>
          <p:cNvSpPr/>
          <p:nvPr/>
        </p:nvSpPr>
        <p:spPr>
          <a:xfrm rot="274546">
            <a:off x="6529366" y="8625813"/>
            <a:ext cx="744573" cy="744573"/>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96" name="Google Shape;96;p3"/>
          <p:cNvSpPr/>
          <p:nvPr/>
        </p:nvSpPr>
        <p:spPr>
          <a:xfrm>
            <a:off x="4989753" y="6780806"/>
            <a:ext cx="744600" cy="744600"/>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97" name="Google Shape;97;p3"/>
          <p:cNvSpPr/>
          <p:nvPr/>
        </p:nvSpPr>
        <p:spPr>
          <a:xfrm rot="-766599">
            <a:off x="5769224" y="4840479"/>
            <a:ext cx="744740" cy="744740"/>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98" name="Google Shape;98;p3"/>
          <p:cNvSpPr/>
          <p:nvPr/>
        </p:nvSpPr>
        <p:spPr>
          <a:xfrm>
            <a:off x="6192203" y="4779768"/>
            <a:ext cx="744600" cy="744600"/>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99" name="Google Shape;99;p3"/>
          <p:cNvSpPr/>
          <p:nvPr/>
        </p:nvSpPr>
        <p:spPr>
          <a:xfrm rot="331608">
            <a:off x="6631042" y="4840625"/>
            <a:ext cx="744461" cy="744461"/>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100" name="Google Shape;100;p3"/>
          <p:cNvSpPr/>
          <p:nvPr/>
        </p:nvSpPr>
        <p:spPr>
          <a:xfrm rot="295365">
            <a:off x="6196035" y="3006382"/>
            <a:ext cx="744647" cy="744647"/>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101" name="Google Shape;101;p3"/>
          <p:cNvSpPr/>
          <p:nvPr/>
        </p:nvSpPr>
        <p:spPr>
          <a:xfrm rot="-371848">
            <a:off x="6490605" y="2944455"/>
            <a:ext cx="744753" cy="744753"/>
          </a:xfrm>
          <a:prstGeom prst="roundRect">
            <a:avLst>
              <a:gd fmla="val 16667" name="adj"/>
            </a:avLst>
          </a:prstGeom>
          <a:solidFill>
            <a:schemeClr val="lt1"/>
          </a:solidFill>
          <a:ln cap="flat" cmpd="sng" w="9525">
            <a:solidFill>
              <a:srgbClr val="00AEEF"/>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Quicksand"/>
              <a:ea typeface="Quicksand"/>
              <a:cs typeface="Quicksand"/>
              <a:sym typeface="Quicksand"/>
            </a:endParaRPr>
          </a:p>
        </p:txBody>
      </p:sp>
      <p:sp>
        <p:nvSpPr>
          <p:cNvPr id="102" name="Google Shape;102;p3"/>
          <p:cNvSpPr txBox="1"/>
          <p:nvPr/>
        </p:nvSpPr>
        <p:spPr>
          <a:xfrm>
            <a:off x="6448106" y="5673281"/>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a:t>
            </a:r>
            <a:endParaRPr sz="1600">
              <a:solidFill>
                <a:srgbClr val="00AEEF"/>
              </a:solidFill>
              <a:latin typeface="Quicksand Medium"/>
              <a:ea typeface="Quicksand Medium"/>
              <a:cs typeface="Quicksand Medium"/>
              <a:sym typeface="Quicksand Medium"/>
            </a:endParaRPr>
          </a:p>
        </p:txBody>
      </p:sp>
      <p:sp>
        <p:nvSpPr>
          <p:cNvPr id="103" name="Google Shape;103;p3"/>
          <p:cNvSpPr txBox="1"/>
          <p:nvPr/>
        </p:nvSpPr>
        <p:spPr>
          <a:xfrm>
            <a:off x="6619055" y="3930406"/>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a:t>
            </a:r>
            <a:endParaRPr sz="1600">
              <a:solidFill>
                <a:srgbClr val="00AEEF"/>
              </a:solidFill>
              <a:latin typeface="Quicksand Medium"/>
              <a:ea typeface="Quicksand Medium"/>
              <a:cs typeface="Quicksand Medium"/>
              <a:sym typeface="Quicksand Medium"/>
            </a:endParaRPr>
          </a:p>
        </p:txBody>
      </p:sp>
      <p:sp>
        <p:nvSpPr>
          <p:cNvPr id="104" name="Google Shape;104;p3"/>
          <p:cNvSpPr txBox="1"/>
          <p:nvPr/>
        </p:nvSpPr>
        <p:spPr>
          <a:xfrm>
            <a:off x="5201556" y="7541931"/>
            <a:ext cx="2328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nl" sz="1600">
                <a:solidFill>
                  <a:srgbClr val="00AEEF"/>
                </a:solidFill>
                <a:latin typeface="Quicksand Medium"/>
                <a:ea typeface="Quicksand Medium"/>
                <a:cs typeface="Quicksand Medium"/>
                <a:sym typeface="Quicksand Medium"/>
              </a:rPr>
              <a:t>…</a:t>
            </a:r>
            <a:endParaRPr sz="1600">
              <a:solidFill>
                <a:srgbClr val="00AEEF"/>
              </a:solidFill>
              <a:latin typeface="Quicksand Medium"/>
              <a:ea typeface="Quicksand Medium"/>
              <a:cs typeface="Quicksand Medium"/>
              <a:sym typeface="Quicksand Medium"/>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Voorblad">
  <p:cSld name="CUSTOM_3">
    <p:spTree>
      <p:nvGrpSpPr>
        <p:cNvPr id="105" name="Shape 105"/>
        <p:cNvGrpSpPr/>
        <p:nvPr/>
      </p:nvGrpSpPr>
      <p:grpSpPr>
        <a:xfrm>
          <a:off x="0" y="0"/>
          <a:ext cx="0" cy="0"/>
          <a:chOff x="0" y="0"/>
          <a:chExt cx="0" cy="0"/>
        </a:xfrm>
      </p:grpSpPr>
      <p:sp>
        <p:nvSpPr>
          <p:cNvPr id="106" name="Google Shape;106;p4"/>
          <p:cNvSpPr/>
          <p:nvPr/>
        </p:nvSpPr>
        <p:spPr>
          <a:xfrm>
            <a:off x="1620000" y="306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txBox="1"/>
          <p:nvPr/>
        </p:nvSpPr>
        <p:spPr>
          <a:xfrm>
            <a:off x="1084550" y="1387550"/>
            <a:ext cx="53124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nl" sz="4000">
                <a:solidFill>
                  <a:srgbClr val="2E3192"/>
                </a:solidFill>
                <a:latin typeface="Quicksand"/>
                <a:ea typeface="Quicksand"/>
                <a:cs typeface="Quicksand"/>
                <a:sym typeface="Quicksand"/>
              </a:rPr>
              <a:t>Quiz voorpagina </a:t>
            </a:r>
            <a:endParaRPr b="1" sz="4000">
              <a:solidFill>
                <a:srgbClr val="2E3192"/>
              </a:solidFill>
              <a:latin typeface="Quicksand"/>
              <a:ea typeface="Quicksand"/>
              <a:cs typeface="Quicksand"/>
              <a:sym typeface="Quicksand"/>
            </a:endParaRPr>
          </a:p>
        </p:txBody>
      </p:sp>
      <p:sp>
        <p:nvSpPr>
          <p:cNvPr id="108" name="Google Shape;108;p4"/>
          <p:cNvSpPr txBox="1"/>
          <p:nvPr/>
        </p:nvSpPr>
        <p:spPr>
          <a:xfrm>
            <a:off x="1084550" y="2095825"/>
            <a:ext cx="53124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nl" sz="2000">
                <a:solidFill>
                  <a:srgbClr val="B7B7B7"/>
                </a:solidFill>
                <a:latin typeface="Quicksand Medium"/>
                <a:ea typeface="Quicksand Medium"/>
                <a:cs typeface="Quicksand Medium"/>
                <a:sym typeface="Quicksand Medium"/>
              </a:rPr>
              <a:t>(Optioneel)</a:t>
            </a:r>
            <a:endParaRPr sz="2000">
              <a:solidFill>
                <a:srgbClr val="B7B7B7"/>
              </a:solidFill>
              <a:latin typeface="Quicksand Medium"/>
              <a:ea typeface="Quicksand Medium"/>
              <a:cs typeface="Quicksand Medium"/>
              <a:sym typeface="Quicksand Medium"/>
            </a:endParaRPr>
          </a:p>
        </p:txBody>
      </p:sp>
      <p:pic>
        <p:nvPicPr>
          <p:cNvPr id="109" name="Google Shape;109;p4"/>
          <p:cNvPicPr preferRelativeResize="0"/>
          <p:nvPr/>
        </p:nvPicPr>
        <p:blipFill>
          <a:blip r:embed="rId2">
            <a:alphaModFix/>
          </a:blip>
          <a:stretch>
            <a:fillRect/>
          </a:stretch>
        </p:blipFill>
        <p:spPr>
          <a:xfrm>
            <a:off x="6180414" y="9775255"/>
            <a:ext cx="283747" cy="283750"/>
          </a:xfrm>
          <a:prstGeom prst="rect">
            <a:avLst/>
          </a:prstGeom>
          <a:noFill/>
          <a:ln>
            <a:noFill/>
          </a:ln>
        </p:spPr>
      </p:pic>
      <p:pic>
        <p:nvPicPr>
          <p:cNvPr id="110" name="Google Shape;110;p4"/>
          <p:cNvPicPr preferRelativeResize="0"/>
          <p:nvPr/>
        </p:nvPicPr>
        <p:blipFill>
          <a:blip r:embed="rId3">
            <a:alphaModFix/>
          </a:blip>
          <a:stretch>
            <a:fillRect/>
          </a:stretch>
        </p:blipFill>
        <p:spPr>
          <a:xfrm>
            <a:off x="6537825" y="9775255"/>
            <a:ext cx="283747" cy="283750"/>
          </a:xfrm>
          <a:prstGeom prst="rect">
            <a:avLst/>
          </a:prstGeom>
          <a:noFill/>
          <a:ln>
            <a:noFill/>
          </a:ln>
        </p:spPr>
      </p:pic>
      <p:pic>
        <p:nvPicPr>
          <p:cNvPr id="111" name="Google Shape;111;p4"/>
          <p:cNvPicPr preferRelativeResize="0"/>
          <p:nvPr/>
        </p:nvPicPr>
        <p:blipFill>
          <a:blip r:embed="rId4">
            <a:alphaModFix/>
          </a:blip>
          <a:stretch>
            <a:fillRect/>
          </a:stretch>
        </p:blipFill>
        <p:spPr>
          <a:xfrm>
            <a:off x="6895253" y="9775255"/>
            <a:ext cx="283747" cy="2837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kst x tekst">
  <p:cSld name="CUSTOM">
    <p:spTree>
      <p:nvGrpSpPr>
        <p:cNvPr id="112" name="Shape 112"/>
        <p:cNvGrpSpPr/>
        <p:nvPr/>
      </p:nvGrpSpPr>
      <p:grpSpPr>
        <a:xfrm>
          <a:off x="0" y="0"/>
          <a:ext cx="0" cy="0"/>
          <a:chOff x="0" y="0"/>
          <a:chExt cx="0" cy="0"/>
        </a:xfrm>
      </p:grpSpPr>
      <p:sp>
        <p:nvSpPr>
          <p:cNvPr id="113" name="Google Shape;113;p5"/>
          <p:cNvSpPr/>
          <p:nvPr/>
        </p:nvSpPr>
        <p:spPr>
          <a:xfrm>
            <a:off x="1620000" y="90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
          <p:cNvSpPr txBox="1"/>
          <p:nvPr>
            <p:ph type="title"/>
          </p:nvPr>
        </p:nvSpPr>
        <p:spPr>
          <a:xfrm>
            <a:off x="1617450" y="2326500"/>
            <a:ext cx="4325100" cy="1467000"/>
          </a:xfrm>
          <a:prstGeom prst="rect">
            <a:avLst/>
          </a:prstGeom>
        </p:spPr>
        <p:txBody>
          <a:bodyPr anchorCtr="0" anchor="ctr" bIns="112850" lIns="112850" spcFirstLastPara="1" rIns="112850" wrap="square" tIns="112850">
            <a:normAutofit/>
          </a:bodyPr>
          <a:lstStyle>
            <a:lvl1pPr lvl="0" rtl="0" algn="ctr">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1pPr>
            <a:lvl2pPr lvl="1"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2pPr>
            <a:lvl3pPr lvl="2"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3pPr>
            <a:lvl4pPr lvl="3"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4pPr>
            <a:lvl5pPr lvl="4"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5pPr>
            <a:lvl6pPr lvl="5"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6pPr>
            <a:lvl7pPr lvl="6"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7pPr>
            <a:lvl8pPr lvl="7"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8pPr>
            <a:lvl9pPr lvl="8"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9pPr>
          </a:lstStyle>
          <a:p/>
        </p:txBody>
      </p:sp>
      <p:pic>
        <p:nvPicPr>
          <p:cNvPr id="115" name="Google Shape;115;p5"/>
          <p:cNvPicPr preferRelativeResize="0"/>
          <p:nvPr/>
        </p:nvPicPr>
        <p:blipFill>
          <a:blip r:embed="rId2">
            <a:alphaModFix/>
          </a:blip>
          <a:stretch>
            <a:fillRect/>
          </a:stretch>
        </p:blipFill>
        <p:spPr>
          <a:xfrm>
            <a:off x="3318790" y="1129050"/>
            <a:ext cx="922414" cy="314824"/>
          </a:xfrm>
          <a:prstGeom prst="rect">
            <a:avLst/>
          </a:prstGeom>
          <a:noFill/>
          <a:ln>
            <a:noFill/>
          </a:ln>
        </p:spPr>
      </p:pic>
      <p:pic>
        <p:nvPicPr>
          <p:cNvPr id="116" name="Google Shape;116;p5"/>
          <p:cNvPicPr preferRelativeResize="0"/>
          <p:nvPr/>
        </p:nvPicPr>
        <p:blipFill>
          <a:blip r:embed="rId3">
            <a:alphaModFix/>
          </a:blip>
          <a:stretch>
            <a:fillRect/>
          </a:stretch>
        </p:blipFill>
        <p:spPr>
          <a:xfrm>
            <a:off x="6180414" y="9775255"/>
            <a:ext cx="283747" cy="283750"/>
          </a:xfrm>
          <a:prstGeom prst="rect">
            <a:avLst/>
          </a:prstGeom>
          <a:noFill/>
          <a:ln>
            <a:noFill/>
          </a:ln>
        </p:spPr>
      </p:pic>
      <p:pic>
        <p:nvPicPr>
          <p:cNvPr id="117" name="Google Shape;117;p5"/>
          <p:cNvPicPr preferRelativeResize="0"/>
          <p:nvPr/>
        </p:nvPicPr>
        <p:blipFill>
          <a:blip r:embed="rId4">
            <a:alphaModFix/>
          </a:blip>
          <a:stretch>
            <a:fillRect/>
          </a:stretch>
        </p:blipFill>
        <p:spPr>
          <a:xfrm>
            <a:off x="6537825" y="9775255"/>
            <a:ext cx="283747" cy="283750"/>
          </a:xfrm>
          <a:prstGeom prst="rect">
            <a:avLst/>
          </a:prstGeom>
          <a:noFill/>
          <a:ln>
            <a:noFill/>
          </a:ln>
        </p:spPr>
      </p:pic>
      <p:pic>
        <p:nvPicPr>
          <p:cNvPr id="118" name="Google Shape;118;p5"/>
          <p:cNvPicPr preferRelativeResize="0"/>
          <p:nvPr/>
        </p:nvPicPr>
        <p:blipFill>
          <a:blip r:embed="rId5">
            <a:alphaModFix/>
          </a:blip>
          <a:stretch>
            <a:fillRect/>
          </a:stretch>
        </p:blipFill>
        <p:spPr>
          <a:xfrm>
            <a:off x="6895253" y="9775255"/>
            <a:ext cx="283747" cy="283750"/>
          </a:xfrm>
          <a:prstGeom prst="rect">
            <a:avLst/>
          </a:prstGeom>
          <a:noFill/>
          <a:ln>
            <a:noFill/>
          </a:ln>
        </p:spPr>
      </p:pic>
      <p:pic>
        <p:nvPicPr>
          <p:cNvPr id="119" name="Google Shape;119;p5"/>
          <p:cNvPicPr preferRelativeResize="0"/>
          <p:nvPr/>
        </p:nvPicPr>
        <p:blipFill>
          <a:blip r:embed="rId6">
            <a:alphaModFix/>
          </a:blip>
          <a:stretch>
            <a:fillRect/>
          </a:stretch>
        </p:blipFill>
        <p:spPr>
          <a:xfrm rot="5400000">
            <a:off x="5990749" y="993651"/>
            <a:ext cx="387225" cy="387225"/>
          </a:xfrm>
          <a:prstGeom prst="rect">
            <a:avLst/>
          </a:prstGeom>
          <a:noFill/>
          <a:ln>
            <a:noFill/>
          </a:ln>
        </p:spPr>
      </p:pic>
      <p:sp>
        <p:nvSpPr>
          <p:cNvPr id="120" name="Google Shape;120;p5"/>
          <p:cNvSpPr txBox="1"/>
          <p:nvPr/>
        </p:nvSpPr>
        <p:spPr>
          <a:xfrm>
            <a:off x="2445150" y="87853"/>
            <a:ext cx="26697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 x tekst</a:t>
            </a:r>
            <a:endParaRPr b="1" sz="1600">
              <a:solidFill>
                <a:srgbClr val="2E3192"/>
              </a:solidFill>
              <a:latin typeface="Quicksand"/>
              <a:ea typeface="Quicksand"/>
              <a:cs typeface="Quicksand"/>
              <a:sym typeface="Quicksand"/>
            </a:endParaRPr>
          </a:p>
        </p:txBody>
      </p:sp>
      <p:sp>
        <p:nvSpPr>
          <p:cNvPr id="121" name="Google Shape;121;p5"/>
          <p:cNvSpPr/>
          <p:nvPr/>
        </p:nvSpPr>
        <p:spPr>
          <a:xfrm>
            <a:off x="1620000" y="522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
          <p:cNvSpPr txBox="1"/>
          <p:nvPr>
            <p:ph idx="2" type="title"/>
          </p:nvPr>
        </p:nvSpPr>
        <p:spPr>
          <a:xfrm>
            <a:off x="1617450" y="6646500"/>
            <a:ext cx="4325100" cy="1467000"/>
          </a:xfrm>
          <a:prstGeom prst="rect">
            <a:avLst/>
          </a:prstGeom>
        </p:spPr>
        <p:txBody>
          <a:bodyPr anchorCtr="0" anchor="ctr" bIns="112850" lIns="112850" spcFirstLastPara="1" rIns="112850" wrap="square" tIns="112850">
            <a:normAutofit/>
          </a:bodyPr>
          <a:lstStyle>
            <a:lvl1pPr lvl="0" algn="ctr">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1pPr>
            <a:lvl2pPr lvl="1">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2pPr>
            <a:lvl3pPr lvl="2">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3pPr>
            <a:lvl4pPr lvl="3">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4pPr>
            <a:lvl5pPr lvl="4">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5pPr>
            <a:lvl6pPr lvl="5">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6pPr>
            <a:lvl7pPr lvl="6">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7pPr>
            <a:lvl8pPr lvl="7">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8pPr>
            <a:lvl9pPr lvl="8">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9pPr>
          </a:lstStyle>
          <a:p/>
        </p:txBody>
      </p:sp>
      <p:pic>
        <p:nvPicPr>
          <p:cNvPr id="123" name="Google Shape;123;p5"/>
          <p:cNvPicPr preferRelativeResize="0"/>
          <p:nvPr/>
        </p:nvPicPr>
        <p:blipFill>
          <a:blip r:embed="rId2">
            <a:alphaModFix/>
          </a:blip>
          <a:stretch>
            <a:fillRect/>
          </a:stretch>
        </p:blipFill>
        <p:spPr>
          <a:xfrm>
            <a:off x="3318790" y="5449050"/>
            <a:ext cx="922414" cy="31482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x tekst">
  <p:cSld name="CUSTOM_1">
    <p:spTree>
      <p:nvGrpSpPr>
        <p:cNvPr id="124" name="Shape 124"/>
        <p:cNvGrpSpPr/>
        <p:nvPr/>
      </p:nvGrpSpPr>
      <p:grpSpPr>
        <a:xfrm>
          <a:off x="0" y="0"/>
          <a:ext cx="0" cy="0"/>
          <a:chOff x="0" y="0"/>
          <a:chExt cx="0" cy="0"/>
        </a:xfrm>
      </p:grpSpPr>
      <p:pic>
        <p:nvPicPr>
          <p:cNvPr id="125" name="Google Shape;125;p6"/>
          <p:cNvPicPr preferRelativeResize="0"/>
          <p:nvPr/>
        </p:nvPicPr>
        <p:blipFill>
          <a:blip r:embed="rId2">
            <a:alphaModFix/>
          </a:blip>
          <a:stretch>
            <a:fillRect/>
          </a:stretch>
        </p:blipFill>
        <p:spPr>
          <a:xfrm>
            <a:off x="6180414" y="9775255"/>
            <a:ext cx="283747" cy="283750"/>
          </a:xfrm>
          <a:prstGeom prst="rect">
            <a:avLst/>
          </a:prstGeom>
          <a:noFill/>
          <a:ln>
            <a:noFill/>
          </a:ln>
        </p:spPr>
      </p:pic>
      <p:pic>
        <p:nvPicPr>
          <p:cNvPr id="126" name="Google Shape;126;p6"/>
          <p:cNvPicPr preferRelativeResize="0"/>
          <p:nvPr/>
        </p:nvPicPr>
        <p:blipFill>
          <a:blip r:embed="rId3">
            <a:alphaModFix/>
          </a:blip>
          <a:stretch>
            <a:fillRect/>
          </a:stretch>
        </p:blipFill>
        <p:spPr>
          <a:xfrm>
            <a:off x="6537825" y="9775255"/>
            <a:ext cx="283747" cy="283750"/>
          </a:xfrm>
          <a:prstGeom prst="rect">
            <a:avLst/>
          </a:prstGeom>
          <a:noFill/>
          <a:ln>
            <a:noFill/>
          </a:ln>
        </p:spPr>
      </p:pic>
      <p:pic>
        <p:nvPicPr>
          <p:cNvPr id="127" name="Google Shape;127;p6"/>
          <p:cNvPicPr preferRelativeResize="0"/>
          <p:nvPr/>
        </p:nvPicPr>
        <p:blipFill>
          <a:blip r:embed="rId4">
            <a:alphaModFix/>
          </a:blip>
          <a:stretch>
            <a:fillRect/>
          </a:stretch>
        </p:blipFill>
        <p:spPr>
          <a:xfrm>
            <a:off x="6895253" y="9775255"/>
            <a:ext cx="283747" cy="283750"/>
          </a:xfrm>
          <a:prstGeom prst="rect">
            <a:avLst/>
          </a:prstGeom>
          <a:noFill/>
          <a:ln>
            <a:noFill/>
          </a:ln>
        </p:spPr>
      </p:pic>
      <p:pic>
        <p:nvPicPr>
          <p:cNvPr id="128" name="Google Shape;128;p6"/>
          <p:cNvPicPr preferRelativeResize="0"/>
          <p:nvPr/>
        </p:nvPicPr>
        <p:blipFill>
          <a:blip r:embed="rId5">
            <a:alphaModFix/>
          </a:blip>
          <a:stretch>
            <a:fillRect/>
          </a:stretch>
        </p:blipFill>
        <p:spPr>
          <a:xfrm rot="5400000">
            <a:off x="5990749" y="993651"/>
            <a:ext cx="387225" cy="387225"/>
          </a:xfrm>
          <a:prstGeom prst="rect">
            <a:avLst/>
          </a:prstGeom>
          <a:noFill/>
          <a:ln>
            <a:noFill/>
          </a:ln>
        </p:spPr>
      </p:pic>
      <p:sp>
        <p:nvSpPr>
          <p:cNvPr id="129" name="Google Shape;129;p6"/>
          <p:cNvSpPr txBox="1"/>
          <p:nvPr/>
        </p:nvSpPr>
        <p:spPr>
          <a:xfrm>
            <a:off x="2445150" y="87853"/>
            <a:ext cx="26697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afbeelding x tekst</a:t>
            </a:r>
            <a:endParaRPr b="1" sz="1600">
              <a:solidFill>
                <a:srgbClr val="2E3192"/>
              </a:solidFill>
              <a:latin typeface="Quicksand"/>
              <a:ea typeface="Quicksand"/>
              <a:cs typeface="Quicksand"/>
              <a:sym typeface="Quicksand"/>
            </a:endParaRPr>
          </a:p>
        </p:txBody>
      </p:sp>
      <p:sp>
        <p:nvSpPr>
          <p:cNvPr id="130" name="Google Shape;130;p6"/>
          <p:cNvSpPr/>
          <p:nvPr/>
        </p:nvSpPr>
        <p:spPr>
          <a:xfrm>
            <a:off x="1620000" y="90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1" name="Google Shape;131;p6"/>
          <p:cNvPicPr preferRelativeResize="0"/>
          <p:nvPr/>
        </p:nvPicPr>
        <p:blipFill>
          <a:blip r:embed="rId6">
            <a:alphaModFix/>
          </a:blip>
          <a:stretch>
            <a:fillRect/>
          </a:stretch>
        </p:blipFill>
        <p:spPr>
          <a:xfrm>
            <a:off x="3318790" y="1129050"/>
            <a:ext cx="922414" cy="314824"/>
          </a:xfrm>
          <a:prstGeom prst="rect">
            <a:avLst/>
          </a:prstGeom>
          <a:noFill/>
          <a:ln>
            <a:noFill/>
          </a:ln>
        </p:spPr>
      </p:pic>
      <p:sp>
        <p:nvSpPr>
          <p:cNvPr id="132" name="Google Shape;132;p6"/>
          <p:cNvSpPr/>
          <p:nvPr/>
        </p:nvSpPr>
        <p:spPr>
          <a:xfrm>
            <a:off x="1620000" y="522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txBox="1"/>
          <p:nvPr>
            <p:ph type="title"/>
          </p:nvPr>
        </p:nvSpPr>
        <p:spPr>
          <a:xfrm>
            <a:off x="1617450" y="6646500"/>
            <a:ext cx="4325100" cy="1467000"/>
          </a:xfrm>
          <a:prstGeom prst="rect">
            <a:avLst/>
          </a:prstGeom>
        </p:spPr>
        <p:txBody>
          <a:bodyPr anchorCtr="0" anchor="ctr" bIns="112850" lIns="112850" spcFirstLastPara="1" rIns="112850" wrap="square" tIns="112850">
            <a:normAutofit/>
          </a:bodyPr>
          <a:lstStyle>
            <a:lvl1pPr lvl="0" algn="ctr">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1pPr>
            <a:lvl2pPr lvl="1">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2pPr>
            <a:lvl3pPr lvl="2">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3pPr>
            <a:lvl4pPr lvl="3">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4pPr>
            <a:lvl5pPr lvl="4">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5pPr>
            <a:lvl6pPr lvl="5">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6pPr>
            <a:lvl7pPr lvl="6">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7pPr>
            <a:lvl8pPr lvl="7">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8pPr>
            <a:lvl9pPr lvl="8">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9pPr>
          </a:lstStyle>
          <a:p/>
        </p:txBody>
      </p:sp>
      <p:pic>
        <p:nvPicPr>
          <p:cNvPr id="134" name="Google Shape;134;p6"/>
          <p:cNvPicPr preferRelativeResize="0"/>
          <p:nvPr/>
        </p:nvPicPr>
        <p:blipFill>
          <a:blip r:embed="rId6">
            <a:alphaModFix/>
          </a:blip>
          <a:stretch>
            <a:fillRect/>
          </a:stretch>
        </p:blipFill>
        <p:spPr>
          <a:xfrm>
            <a:off x="3318790" y="5449050"/>
            <a:ext cx="922414" cy="314824"/>
          </a:xfrm>
          <a:prstGeom prst="rect">
            <a:avLst/>
          </a:prstGeom>
          <a:noFill/>
          <a:ln>
            <a:noFill/>
          </a:ln>
        </p:spPr>
      </p:pic>
      <p:sp>
        <p:nvSpPr>
          <p:cNvPr id="135" name="Google Shape;135;p6"/>
          <p:cNvSpPr/>
          <p:nvPr>
            <p:ph idx="2" type="pic"/>
          </p:nvPr>
        </p:nvSpPr>
        <p:spPr>
          <a:xfrm>
            <a:off x="1970388" y="1900175"/>
            <a:ext cx="3619200" cy="2863500"/>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x afbeelding">
  <p:cSld name="CUSTOM_2">
    <p:spTree>
      <p:nvGrpSpPr>
        <p:cNvPr id="136" name="Shape 136"/>
        <p:cNvGrpSpPr/>
        <p:nvPr/>
      </p:nvGrpSpPr>
      <p:grpSpPr>
        <a:xfrm>
          <a:off x="0" y="0"/>
          <a:ext cx="0" cy="0"/>
          <a:chOff x="0" y="0"/>
          <a:chExt cx="0" cy="0"/>
        </a:xfrm>
      </p:grpSpPr>
      <p:pic>
        <p:nvPicPr>
          <p:cNvPr id="137" name="Google Shape;137;p7"/>
          <p:cNvPicPr preferRelativeResize="0"/>
          <p:nvPr/>
        </p:nvPicPr>
        <p:blipFill>
          <a:blip r:embed="rId2">
            <a:alphaModFix/>
          </a:blip>
          <a:stretch>
            <a:fillRect/>
          </a:stretch>
        </p:blipFill>
        <p:spPr>
          <a:xfrm>
            <a:off x="6180414" y="9775255"/>
            <a:ext cx="283747" cy="283750"/>
          </a:xfrm>
          <a:prstGeom prst="rect">
            <a:avLst/>
          </a:prstGeom>
          <a:noFill/>
          <a:ln>
            <a:noFill/>
          </a:ln>
        </p:spPr>
      </p:pic>
      <p:pic>
        <p:nvPicPr>
          <p:cNvPr id="138" name="Google Shape;138;p7"/>
          <p:cNvPicPr preferRelativeResize="0"/>
          <p:nvPr/>
        </p:nvPicPr>
        <p:blipFill>
          <a:blip r:embed="rId3">
            <a:alphaModFix/>
          </a:blip>
          <a:stretch>
            <a:fillRect/>
          </a:stretch>
        </p:blipFill>
        <p:spPr>
          <a:xfrm>
            <a:off x="6537825" y="9775255"/>
            <a:ext cx="283747" cy="283750"/>
          </a:xfrm>
          <a:prstGeom prst="rect">
            <a:avLst/>
          </a:prstGeom>
          <a:noFill/>
          <a:ln>
            <a:noFill/>
          </a:ln>
        </p:spPr>
      </p:pic>
      <p:pic>
        <p:nvPicPr>
          <p:cNvPr id="139" name="Google Shape;139;p7"/>
          <p:cNvPicPr preferRelativeResize="0"/>
          <p:nvPr/>
        </p:nvPicPr>
        <p:blipFill>
          <a:blip r:embed="rId4">
            <a:alphaModFix/>
          </a:blip>
          <a:stretch>
            <a:fillRect/>
          </a:stretch>
        </p:blipFill>
        <p:spPr>
          <a:xfrm>
            <a:off x="6895253" y="9775255"/>
            <a:ext cx="283747" cy="283750"/>
          </a:xfrm>
          <a:prstGeom prst="rect">
            <a:avLst/>
          </a:prstGeom>
          <a:noFill/>
          <a:ln>
            <a:noFill/>
          </a:ln>
        </p:spPr>
      </p:pic>
      <p:pic>
        <p:nvPicPr>
          <p:cNvPr id="140" name="Google Shape;140;p7"/>
          <p:cNvPicPr preferRelativeResize="0"/>
          <p:nvPr/>
        </p:nvPicPr>
        <p:blipFill>
          <a:blip r:embed="rId5">
            <a:alphaModFix/>
          </a:blip>
          <a:stretch>
            <a:fillRect/>
          </a:stretch>
        </p:blipFill>
        <p:spPr>
          <a:xfrm rot="5400000">
            <a:off x="5990749" y="993651"/>
            <a:ext cx="387225" cy="387225"/>
          </a:xfrm>
          <a:prstGeom prst="rect">
            <a:avLst/>
          </a:prstGeom>
          <a:noFill/>
          <a:ln>
            <a:noFill/>
          </a:ln>
        </p:spPr>
      </p:pic>
      <p:sp>
        <p:nvSpPr>
          <p:cNvPr id="141" name="Google Shape;141;p7"/>
          <p:cNvSpPr txBox="1"/>
          <p:nvPr/>
        </p:nvSpPr>
        <p:spPr>
          <a:xfrm>
            <a:off x="2445150" y="87853"/>
            <a:ext cx="26697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afbeelding x afbeelding</a:t>
            </a:r>
            <a:endParaRPr b="1" sz="1600">
              <a:solidFill>
                <a:srgbClr val="2E3192"/>
              </a:solidFill>
              <a:latin typeface="Quicksand"/>
              <a:ea typeface="Quicksand"/>
              <a:cs typeface="Quicksand"/>
              <a:sym typeface="Quicksand"/>
            </a:endParaRPr>
          </a:p>
        </p:txBody>
      </p:sp>
      <p:sp>
        <p:nvSpPr>
          <p:cNvPr id="142" name="Google Shape;142;p7"/>
          <p:cNvSpPr/>
          <p:nvPr/>
        </p:nvSpPr>
        <p:spPr>
          <a:xfrm>
            <a:off x="1620000" y="90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3" name="Google Shape;143;p7"/>
          <p:cNvPicPr preferRelativeResize="0"/>
          <p:nvPr/>
        </p:nvPicPr>
        <p:blipFill>
          <a:blip r:embed="rId6">
            <a:alphaModFix/>
          </a:blip>
          <a:stretch>
            <a:fillRect/>
          </a:stretch>
        </p:blipFill>
        <p:spPr>
          <a:xfrm>
            <a:off x="3318790" y="1129050"/>
            <a:ext cx="922414" cy="314824"/>
          </a:xfrm>
          <a:prstGeom prst="rect">
            <a:avLst/>
          </a:prstGeom>
          <a:noFill/>
          <a:ln>
            <a:noFill/>
          </a:ln>
        </p:spPr>
      </p:pic>
      <p:sp>
        <p:nvSpPr>
          <p:cNvPr id="144" name="Google Shape;144;p7"/>
          <p:cNvSpPr/>
          <p:nvPr>
            <p:ph idx="2" type="pic"/>
          </p:nvPr>
        </p:nvSpPr>
        <p:spPr>
          <a:xfrm>
            <a:off x="1970388" y="1900175"/>
            <a:ext cx="3619200" cy="2863500"/>
          </a:xfrm>
          <a:prstGeom prst="rect">
            <a:avLst/>
          </a:prstGeom>
          <a:noFill/>
          <a:ln>
            <a:noFill/>
          </a:ln>
        </p:spPr>
      </p:sp>
      <p:sp>
        <p:nvSpPr>
          <p:cNvPr id="145" name="Google Shape;145;p7"/>
          <p:cNvSpPr/>
          <p:nvPr/>
        </p:nvSpPr>
        <p:spPr>
          <a:xfrm>
            <a:off x="1620000" y="5219975"/>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6" name="Google Shape;146;p7"/>
          <p:cNvPicPr preferRelativeResize="0"/>
          <p:nvPr/>
        </p:nvPicPr>
        <p:blipFill>
          <a:blip r:embed="rId6">
            <a:alphaModFix/>
          </a:blip>
          <a:stretch>
            <a:fillRect/>
          </a:stretch>
        </p:blipFill>
        <p:spPr>
          <a:xfrm>
            <a:off x="3318790" y="5449025"/>
            <a:ext cx="922414" cy="314824"/>
          </a:xfrm>
          <a:prstGeom prst="rect">
            <a:avLst/>
          </a:prstGeom>
          <a:noFill/>
          <a:ln>
            <a:noFill/>
          </a:ln>
        </p:spPr>
      </p:pic>
      <p:sp>
        <p:nvSpPr>
          <p:cNvPr id="147" name="Google Shape;147;p7"/>
          <p:cNvSpPr/>
          <p:nvPr>
            <p:ph idx="3" type="pic"/>
          </p:nvPr>
        </p:nvSpPr>
        <p:spPr>
          <a:xfrm>
            <a:off x="1970388" y="6220150"/>
            <a:ext cx="3619200" cy="2863500"/>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kst afbeelding x tekst afbeelding">
  <p:cSld name="CUSTOM_5">
    <p:spTree>
      <p:nvGrpSpPr>
        <p:cNvPr id="148" name="Shape 148"/>
        <p:cNvGrpSpPr/>
        <p:nvPr/>
      </p:nvGrpSpPr>
      <p:grpSpPr>
        <a:xfrm>
          <a:off x="0" y="0"/>
          <a:ext cx="0" cy="0"/>
          <a:chOff x="0" y="0"/>
          <a:chExt cx="0" cy="0"/>
        </a:xfrm>
      </p:grpSpPr>
      <p:pic>
        <p:nvPicPr>
          <p:cNvPr id="149" name="Google Shape;149;p8"/>
          <p:cNvPicPr preferRelativeResize="0"/>
          <p:nvPr/>
        </p:nvPicPr>
        <p:blipFill>
          <a:blip r:embed="rId2">
            <a:alphaModFix/>
          </a:blip>
          <a:stretch>
            <a:fillRect/>
          </a:stretch>
        </p:blipFill>
        <p:spPr>
          <a:xfrm>
            <a:off x="6180414" y="9775255"/>
            <a:ext cx="283747" cy="283750"/>
          </a:xfrm>
          <a:prstGeom prst="rect">
            <a:avLst/>
          </a:prstGeom>
          <a:noFill/>
          <a:ln>
            <a:noFill/>
          </a:ln>
        </p:spPr>
      </p:pic>
      <p:pic>
        <p:nvPicPr>
          <p:cNvPr id="150" name="Google Shape;150;p8"/>
          <p:cNvPicPr preferRelativeResize="0"/>
          <p:nvPr/>
        </p:nvPicPr>
        <p:blipFill>
          <a:blip r:embed="rId3">
            <a:alphaModFix/>
          </a:blip>
          <a:stretch>
            <a:fillRect/>
          </a:stretch>
        </p:blipFill>
        <p:spPr>
          <a:xfrm>
            <a:off x="6537825" y="9775255"/>
            <a:ext cx="283747" cy="283750"/>
          </a:xfrm>
          <a:prstGeom prst="rect">
            <a:avLst/>
          </a:prstGeom>
          <a:noFill/>
          <a:ln>
            <a:noFill/>
          </a:ln>
        </p:spPr>
      </p:pic>
      <p:pic>
        <p:nvPicPr>
          <p:cNvPr id="151" name="Google Shape;151;p8"/>
          <p:cNvPicPr preferRelativeResize="0"/>
          <p:nvPr/>
        </p:nvPicPr>
        <p:blipFill>
          <a:blip r:embed="rId4">
            <a:alphaModFix/>
          </a:blip>
          <a:stretch>
            <a:fillRect/>
          </a:stretch>
        </p:blipFill>
        <p:spPr>
          <a:xfrm>
            <a:off x="6895253" y="9775255"/>
            <a:ext cx="283747" cy="283750"/>
          </a:xfrm>
          <a:prstGeom prst="rect">
            <a:avLst/>
          </a:prstGeom>
          <a:noFill/>
          <a:ln>
            <a:noFill/>
          </a:ln>
        </p:spPr>
      </p:pic>
      <p:pic>
        <p:nvPicPr>
          <p:cNvPr id="152" name="Google Shape;152;p8"/>
          <p:cNvPicPr preferRelativeResize="0"/>
          <p:nvPr/>
        </p:nvPicPr>
        <p:blipFill>
          <a:blip r:embed="rId5">
            <a:alphaModFix/>
          </a:blip>
          <a:stretch>
            <a:fillRect/>
          </a:stretch>
        </p:blipFill>
        <p:spPr>
          <a:xfrm rot="5400000">
            <a:off x="5990749" y="993651"/>
            <a:ext cx="387225" cy="387225"/>
          </a:xfrm>
          <a:prstGeom prst="rect">
            <a:avLst/>
          </a:prstGeom>
          <a:noFill/>
          <a:ln>
            <a:noFill/>
          </a:ln>
        </p:spPr>
      </p:pic>
      <p:sp>
        <p:nvSpPr>
          <p:cNvPr id="153" name="Google Shape;153;p8"/>
          <p:cNvSpPr txBox="1"/>
          <p:nvPr>
            <p:ph type="title"/>
          </p:nvPr>
        </p:nvSpPr>
        <p:spPr>
          <a:xfrm>
            <a:off x="1617450" y="1881300"/>
            <a:ext cx="4325100" cy="1467000"/>
          </a:xfrm>
          <a:prstGeom prst="rect">
            <a:avLst/>
          </a:prstGeom>
        </p:spPr>
        <p:txBody>
          <a:bodyPr anchorCtr="0" anchor="ctr" bIns="112850" lIns="112850" spcFirstLastPara="1" rIns="112850" wrap="square" tIns="112850">
            <a:normAutofit/>
          </a:bodyPr>
          <a:lstStyle>
            <a:lvl1pPr lvl="0" rtl="0" algn="ctr">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1pPr>
            <a:lvl2pPr lvl="1"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2pPr>
            <a:lvl3pPr lvl="2"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3pPr>
            <a:lvl4pPr lvl="3"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4pPr>
            <a:lvl5pPr lvl="4"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5pPr>
            <a:lvl6pPr lvl="5"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6pPr>
            <a:lvl7pPr lvl="6"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7pPr>
            <a:lvl8pPr lvl="7"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8pPr>
            <a:lvl9pPr lvl="8" rtl="0">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9pPr>
          </a:lstStyle>
          <a:p/>
        </p:txBody>
      </p:sp>
      <p:sp>
        <p:nvSpPr>
          <p:cNvPr id="154" name="Google Shape;154;p8"/>
          <p:cNvSpPr txBox="1"/>
          <p:nvPr/>
        </p:nvSpPr>
        <p:spPr>
          <a:xfrm>
            <a:off x="1819400" y="99425"/>
            <a:ext cx="3842700" cy="59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nl" sz="1600">
                <a:solidFill>
                  <a:srgbClr val="2E3192"/>
                </a:solidFill>
                <a:latin typeface="Quicksand"/>
                <a:ea typeface="Quicksand"/>
                <a:cs typeface="Quicksand"/>
                <a:sym typeface="Quicksand"/>
              </a:rPr>
              <a:t>tekst afbeelding x tekst afbeelding</a:t>
            </a:r>
            <a:endParaRPr b="1" sz="1600">
              <a:solidFill>
                <a:srgbClr val="2E3192"/>
              </a:solidFill>
              <a:latin typeface="Quicksand"/>
              <a:ea typeface="Quicksand"/>
              <a:cs typeface="Quicksand"/>
              <a:sym typeface="Quicksand"/>
            </a:endParaRPr>
          </a:p>
        </p:txBody>
      </p:sp>
      <p:sp>
        <p:nvSpPr>
          <p:cNvPr id="155" name="Google Shape;155;p8"/>
          <p:cNvSpPr/>
          <p:nvPr/>
        </p:nvSpPr>
        <p:spPr>
          <a:xfrm>
            <a:off x="1620000" y="90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6" name="Google Shape;156;p8"/>
          <p:cNvPicPr preferRelativeResize="0"/>
          <p:nvPr/>
        </p:nvPicPr>
        <p:blipFill>
          <a:blip r:embed="rId6">
            <a:alphaModFix/>
          </a:blip>
          <a:stretch>
            <a:fillRect/>
          </a:stretch>
        </p:blipFill>
        <p:spPr>
          <a:xfrm>
            <a:off x="3318790" y="1129050"/>
            <a:ext cx="922414" cy="314824"/>
          </a:xfrm>
          <a:prstGeom prst="rect">
            <a:avLst/>
          </a:prstGeom>
          <a:noFill/>
          <a:ln>
            <a:noFill/>
          </a:ln>
        </p:spPr>
      </p:pic>
      <p:sp>
        <p:nvSpPr>
          <p:cNvPr id="157" name="Google Shape;157;p8"/>
          <p:cNvSpPr/>
          <p:nvPr>
            <p:ph idx="2" type="pic"/>
          </p:nvPr>
        </p:nvSpPr>
        <p:spPr>
          <a:xfrm>
            <a:off x="1970400" y="2916463"/>
            <a:ext cx="3619200" cy="1847100"/>
          </a:xfrm>
          <a:prstGeom prst="rect">
            <a:avLst/>
          </a:prstGeom>
          <a:noFill/>
          <a:ln>
            <a:noFill/>
          </a:ln>
        </p:spPr>
      </p:sp>
      <p:sp>
        <p:nvSpPr>
          <p:cNvPr id="158" name="Google Shape;158;p8"/>
          <p:cNvSpPr txBox="1"/>
          <p:nvPr>
            <p:ph idx="3" type="title"/>
          </p:nvPr>
        </p:nvSpPr>
        <p:spPr>
          <a:xfrm>
            <a:off x="1617450" y="6201300"/>
            <a:ext cx="4325100" cy="1467000"/>
          </a:xfrm>
          <a:prstGeom prst="rect">
            <a:avLst/>
          </a:prstGeom>
        </p:spPr>
        <p:txBody>
          <a:bodyPr anchorCtr="0" anchor="ctr" bIns="112850" lIns="112850" spcFirstLastPara="1" rIns="112850" wrap="square" tIns="112850">
            <a:normAutofit/>
          </a:bodyPr>
          <a:lstStyle>
            <a:lvl1pPr lvl="0" algn="ctr">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1pPr>
            <a:lvl2pPr lvl="1">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2pPr>
            <a:lvl3pPr lvl="2">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3pPr>
            <a:lvl4pPr lvl="3">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4pPr>
            <a:lvl5pPr lvl="4">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5pPr>
            <a:lvl6pPr lvl="5">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6pPr>
            <a:lvl7pPr lvl="6">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7pPr>
            <a:lvl8pPr lvl="7">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8pPr>
            <a:lvl9pPr lvl="8">
              <a:spcBef>
                <a:spcPts val="0"/>
              </a:spcBef>
              <a:spcAft>
                <a:spcPts val="0"/>
              </a:spcAft>
              <a:buClr>
                <a:srgbClr val="2E3192"/>
              </a:buClr>
              <a:buSzPts val="3000"/>
              <a:buFont typeface="Quicksand"/>
              <a:buNone/>
              <a:defRPr b="1" sz="3000">
                <a:solidFill>
                  <a:srgbClr val="2E3192"/>
                </a:solidFill>
                <a:latin typeface="Quicksand"/>
                <a:ea typeface="Quicksand"/>
                <a:cs typeface="Quicksand"/>
                <a:sym typeface="Quicksand"/>
              </a:defRPr>
            </a:lvl9pPr>
          </a:lstStyle>
          <a:p/>
        </p:txBody>
      </p:sp>
      <p:sp>
        <p:nvSpPr>
          <p:cNvPr id="159" name="Google Shape;159;p8"/>
          <p:cNvSpPr/>
          <p:nvPr/>
        </p:nvSpPr>
        <p:spPr>
          <a:xfrm>
            <a:off x="1620000" y="5220000"/>
            <a:ext cx="4320000" cy="4320000"/>
          </a:xfrm>
          <a:prstGeom prst="rect">
            <a:avLst/>
          </a:prstGeom>
          <a:noFill/>
          <a:ln cap="flat" cmpd="sng" w="9525">
            <a:solidFill>
              <a:srgbClr val="B7B7B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0" name="Google Shape;160;p8"/>
          <p:cNvPicPr preferRelativeResize="0"/>
          <p:nvPr/>
        </p:nvPicPr>
        <p:blipFill>
          <a:blip r:embed="rId6">
            <a:alphaModFix/>
          </a:blip>
          <a:stretch>
            <a:fillRect/>
          </a:stretch>
        </p:blipFill>
        <p:spPr>
          <a:xfrm>
            <a:off x="3318790" y="5449050"/>
            <a:ext cx="922414" cy="314824"/>
          </a:xfrm>
          <a:prstGeom prst="rect">
            <a:avLst/>
          </a:prstGeom>
          <a:noFill/>
          <a:ln>
            <a:noFill/>
          </a:ln>
        </p:spPr>
      </p:pic>
      <p:sp>
        <p:nvSpPr>
          <p:cNvPr id="161" name="Google Shape;161;p8"/>
          <p:cNvSpPr/>
          <p:nvPr>
            <p:ph idx="4" type="pic"/>
          </p:nvPr>
        </p:nvSpPr>
        <p:spPr>
          <a:xfrm>
            <a:off x="1970400" y="7236463"/>
            <a:ext cx="3619200" cy="1847100"/>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03288"/>
            <a:ext cx="7044600" cy="1162500"/>
          </a:xfrm>
          <a:prstGeom prst="rect">
            <a:avLst/>
          </a:prstGeom>
          <a:noFill/>
          <a:ln>
            <a:noFill/>
          </a:ln>
        </p:spPr>
        <p:txBody>
          <a:bodyPr anchorCtr="0" anchor="t" bIns="112850" lIns="112850" spcFirstLastPara="1" rIns="112850" wrap="square" tIns="112850">
            <a:normAutofit/>
          </a:bodyPr>
          <a:lstStyle>
            <a:lvl1pPr lvl="0">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1pPr>
            <a:lvl2pPr lvl="1">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2pPr>
            <a:lvl3pPr lvl="2">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3pPr>
            <a:lvl4pPr lvl="3">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4pPr>
            <a:lvl5pPr lvl="4">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5pPr>
            <a:lvl6pPr lvl="5">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6pPr>
            <a:lvl7pPr lvl="6">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7pPr>
            <a:lvl8pPr lvl="7">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8pPr>
            <a:lvl9pPr lvl="8">
              <a:spcBef>
                <a:spcPts val="0"/>
              </a:spcBef>
              <a:spcAft>
                <a:spcPts val="0"/>
              </a:spcAft>
              <a:buClr>
                <a:srgbClr val="2E3192"/>
              </a:buClr>
              <a:buSzPts val="3500"/>
              <a:buFont typeface="Quicksand"/>
              <a:buNone/>
              <a:defRPr b="1" sz="3500">
                <a:solidFill>
                  <a:srgbClr val="2E3192"/>
                </a:solidFill>
                <a:latin typeface="Quicksand"/>
                <a:ea typeface="Quicksand"/>
                <a:cs typeface="Quicksand"/>
                <a:sym typeface="Quicksand"/>
              </a:defRPr>
            </a:lvl9pPr>
          </a:lstStyle>
          <a:p/>
        </p:txBody>
      </p:sp>
      <p:sp>
        <p:nvSpPr>
          <p:cNvPr id="7" name="Google Shape;7;p1"/>
          <p:cNvSpPr txBox="1"/>
          <p:nvPr>
            <p:ph idx="1" type="body"/>
          </p:nvPr>
        </p:nvSpPr>
        <p:spPr>
          <a:xfrm>
            <a:off x="257705" y="2339232"/>
            <a:ext cx="7044600" cy="6934500"/>
          </a:xfrm>
          <a:prstGeom prst="rect">
            <a:avLst/>
          </a:prstGeom>
          <a:noFill/>
          <a:ln>
            <a:noFill/>
          </a:ln>
        </p:spPr>
        <p:txBody>
          <a:bodyPr anchorCtr="0" anchor="t" bIns="112850" lIns="112850" spcFirstLastPara="1" rIns="112850" wrap="square" tIns="112850">
            <a:normAutofit/>
          </a:bodyPr>
          <a:lstStyle>
            <a:lvl1pPr indent="-368300" lvl="0" marL="457200">
              <a:lnSpc>
                <a:spcPct val="115000"/>
              </a:lnSpc>
              <a:spcBef>
                <a:spcPts val="0"/>
              </a:spcBef>
              <a:spcAft>
                <a:spcPts val="0"/>
              </a:spcAft>
              <a:buClr>
                <a:srgbClr val="2E3192"/>
              </a:buClr>
              <a:buSzPts val="2200"/>
              <a:buFont typeface="Quicksand"/>
              <a:buChar char="●"/>
              <a:defRPr sz="2200">
                <a:solidFill>
                  <a:srgbClr val="2E3192"/>
                </a:solidFill>
                <a:latin typeface="Quicksand"/>
                <a:ea typeface="Quicksand"/>
                <a:cs typeface="Quicksand"/>
                <a:sym typeface="Quicksand"/>
              </a:defRPr>
            </a:lvl1pPr>
            <a:lvl2pPr indent="-336550" lvl="1" marL="9144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2pPr>
            <a:lvl3pPr indent="-336550" lvl="2" marL="13716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3pPr>
            <a:lvl4pPr indent="-336550" lvl="3" marL="18288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4pPr>
            <a:lvl5pPr indent="-336550" lvl="4" marL="22860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5pPr>
            <a:lvl6pPr indent="-336550" lvl="5" marL="27432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6pPr>
            <a:lvl7pPr indent="-336550" lvl="6" marL="32004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7pPr>
            <a:lvl8pPr indent="-336550" lvl="7" marL="36576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8pPr>
            <a:lvl9pPr indent="-336550" lvl="8" marL="4114800">
              <a:lnSpc>
                <a:spcPct val="115000"/>
              </a:lnSpc>
              <a:spcBef>
                <a:spcPts val="0"/>
              </a:spcBef>
              <a:spcAft>
                <a:spcPts val="0"/>
              </a:spcAft>
              <a:buClr>
                <a:srgbClr val="2E3192"/>
              </a:buClr>
              <a:buSzPts val="1700"/>
              <a:buFont typeface="Quicksand"/>
              <a:buChar char="■"/>
              <a:defRPr sz="1700">
                <a:solidFill>
                  <a:srgbClr val="2E3192"/>
                </a:solidFill>
                <a:latin typeface="Quicksand"/>
                <a:ea typeface="Quicksand"/>
                <a:cs typeface="Quicksand"/>
                <a:sym typeface="Quicksand"/>
              </a:defRPr>
            </a:lvl9pPr>
          </a:lstStyle>
          <a:p/>
        </p:txBody>
      </p:sp>
      <p:sp>
        <p:nvSpPr>
          <p:cNvPr id="8" name="Google Shape;8;p1"/>
          <p:cNvSpPr txBox="1"/>
          <p:nvPr>
            <p:ph idx="12" type="sldNum"/>
          </p:nvPr>
        </p:nvSpPr>
        <p:spPr>
          <a:xfrm>
            <a:off x="7004788" y="9465147"/>
            <a:ext cx="453600" cy="798900"/>
          </a:xfrm>
          <a:prstGeom prst="rect">
            <a:avLst/>
          </a:prstGeom>
          <a:noFill/>
          <a:ln>
            <a:noFill/>
          </a:ln>
        </p:spPr>
        <p:txBody>
          <a:bodyPr anchorCtr="0" anchor="ctr" bIns="112850" lIns="112850" spcFirstLastPara="1" rIns="112850" wrap="square" tIns="11285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65" name="Shape 16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69" name="Shape 169"/>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